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B6942-72D2-4BD1-BC80-28FE9736E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6399E-9593-4A0C-8516-78E7F53EC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934BF-D5B2-4636-ABA5-A35574808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CCAA4-0A6C-4003-B8F5-0B231E498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15D80-FB94-4AC8-A206-8A050CED5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79D5F1-CDA7-4EE3-A444-147A250A3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0C0CB3-7EB7-4E1C-A5EE-5A475D40B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C3798-9B78-4C6F-8858-8DCFF2ABB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E5AF3-87FE-4DCA-9074-109234987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37336-AD0A-42E1-B38D-54E36DFF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C8183-FB40-4F2A-BDB2-9A3AE6F1D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020243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电动车行业操作工培训教材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电动车结构与工作原理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操作技能与安全规范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生产过程中的质量控制与改进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环保意识与节能减排举措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电动车行业现状及前景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随着环保意识的增强和技术的不断进步，电动车行业规模不断扩大，产量和销量逐年攀升。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电动车产业链包括电池、电机、电控等核心零部件生产，整车制造，以及充电设施建设等环节。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目前，电动车市场上国内外品牌众多，竞争日益激烈，但同时也为行业带来了更多的创新和发展机遇。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随着技术的不断进步和政策的持续扶持，电动车行业将迎来更加广阔的发展空间，智能化、网联化、共享化等将成为未来趋势。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补贴政策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各国政府纷纷出台严格的环保法规，推动电动车的普及和应用，减少传统燃油车的尾气排放。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城市拥堵和空气污染问题日益严重，推动电动车发展成为城市规划的重要组成部分。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政府通过购车补贴、充电设施建设补贴等方式，鼓励消费者购买和使用电动车。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各国政府在电动车领域开展广泛合作，共同推动全球电动车产业的发展。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电池是电动车的核心部件，其性能直接影响到电动车的续航里程、安全性和成本等。随着电池技术的不断创新，能量密度更高、成本更低、安全性更好的电池将不断问世。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快速充电技术的发展将大大提高电动车的充电效率和便利性，为电动车的普及创造更好条件。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智能化与网联化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随着人工智能和物联网技术的不断发展，电动车将实现更高程度的智能化和网联化，为用户提供更加便捷、安全和个性化的出行体验。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电机技术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电机是电动车的动力来源，其性能对电动车的加速性能、最高车速和爬坡能力等有着重要影响。未来，更高效、更轻量化、更可靠的电机技术将成为发展重点。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技术创新与市场需求变化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电动车结构与工作原理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承载车身和所有部件，保证车辆的稳定性和安全性。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为电池充电，保证电池的正常使用。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控制电机的转速和转向，实现车辆加速、减速和制动等操作。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将电能转换为机械能，驱动车辆行驶。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储存电能，为电机提供动力。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电动车主要部件及功能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包括电机、控制器和传动装置等，实现电能到机械能的转换和传递。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根据车辆行驶状态和驾驶员操作，通过控制器对电机进行精确控制，实现车辆的平稳、高效行驶。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采用先进的控制算法和优化的传动设计，降低能量消耗，提高车辆续航里程。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驱动系统与控制策略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采用高性能锂离子电池等先进电池技术，提高电池的能量密度、循环寿命和安全性能。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支持快速充电技术，缩短充电时间，提高车辆使用便利性。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在制动和滑行等过程中，通过能量回收系统将部分能量转换为电能储存起来，提高能量利用效率。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能量回收技术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能量储存与转换技术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操作技能与安全规范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32" b="47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5" b="9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驾驶操作技能培训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电动车基本构造与原理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了解电动车的主要部件、工作原理及性能指标。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驾驶操作技能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掌握电动车的启动、加速、减速、转向、停车等基本操作技能。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维护保养知识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学习电动车的日常检查、保养及常见故障排除方法。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遵守交通规则，保持安全车速和车距，避免酒后驾驶和疲劳驾驶。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正确使用电动车各项功能，避免超载、超速等危险行为。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电动车安全使用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佩戴安全头盔，确保行车安全；了解并遵守电动车充电安全规范。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https://d.book118.com/485002024301011044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2024-09-07T07:22:25.863</cp:lastPrinted>
  <dcterms:created xsi:type="dcterms:W3CDTF">2024-09-06T23:22:25Z</dcterms:created>
  <dcterms:modified xsi:type="dcterms:W3CDTF">2024-09-06T23:22:28Z</dcterms:modified>
</cp:coreProperties>
</file>