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73368-C1F6-4D20-84B0-2B0A8F19D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57DC3-0895-4F41-91E2-37775E6E7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B2777-5067-46B2-9B91-34D5A3AD1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C3F59-2BE4-41A3-813D-8D49C475A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178B2-F15A-4C5B-A5F3-A2351E0F7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B9D21-3B83-4022-BEB5-7491DDD6E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78F3DB-A481-41EE-8A6A-EA33ECBE0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0DEC2-12B7-401D-9906-56D4915CE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1DF6A-F373-4CE6-9A4D-457D93051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D3728-5A71-495C-BD7E-7FDEA86B0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1FB6A-6E68-45EA-A175-34ED61A63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040102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大学临床职业生涯规划与管理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2528" cy="297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3476" cy="297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临床职业生涯规划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临床技能与培训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临床职业发展机会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临床职业生涯管理技巧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临床职业生涯的反思与展望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临床职业生涯规划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通过自我评估，明确自己的兴趣、优势、价值观和职业目标。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了解自我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多样化职业选择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长期规划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考虑不同领域的职业发展，如医学、科研、教学等。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制定长期职业规划，明确每个阶段的目标和行动计划。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职业选择与规划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根据个人兴趣和职业目标，选择合适的专业方向，如内科、外科、妇产科等。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专业方向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通过硕士、博士等学位提升自己的专业能力和竞争力。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参加专业培训和认证，获得相关证书和资格。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专业培训与认证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临床医学的职业发展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如工作压力大、工作时间长、医患关系等。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如社会地位高、职业满足感强、待遇优厚等。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如提高沟通技巧、合理安排时间、增强心理素质等。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临床职业生涯的挑战与机遇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临床技能与培训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提高医疗服务水平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临床技能是医疗服务的基础，掌握临床技能有助于提高医疗服务的质量和效率。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提高学生就业能力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通过学习和掌握临床技能，学生能够更好地适应医疗工作环境，提高就业竞争力。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培养医学人才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临床技能是医学人才培养的重要内容之一，掌握临床技能有助于培养更多的医学人才。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167" r="14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临床技能的重要性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提供实践机会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通过实践教学、模拟演练等方式，为学生提供实践机会，帮助他们更好地掌握临床技能。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安排专业指导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为学生安排专业的临床技能指导教师，提供针对性的指导和帮助。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根据学生的实际情况和需要，制定合理的临床技能培训计划，包括培训目标、培训内容、培训时间等。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临床技能培训计划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制定合理的临床技能评估标准，包括评估内容、评估方法、评估标准等。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通过观察学生的临床实践、模拟演练、理论考试等方式，对学生的临床技能进行评估。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根据评估结果，为学生提供反馈和建议，帮助他们发现不足之处并加以改进。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提供反馈与建议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临床技能评估与改进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临床职业发展机会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https://d.book118.com/485004010242011101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2024-09-10T07:21:41.037</cp:lastPrinted>
  <dcterms:created xsi:type="dcterms:W3CDTF">2024-09-09T23:21:41Z</dcterms:created>
  <dcterms:modified xsi:type="dcterms:W3CDTF">2024-09-09T23:21:42Z</dcterms:modified>
</cp:coreProperties>
</file>