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OJTIL+MS-UIGothic"/>
      <p:regular r:id="rId16"/>
    </p:embeddedFont>
    <p:embeddedFont>
      <p:font typeface="OBNQOG+UKBGDD+ArialMT"/>
      <p:regular r:id="rId17"/>
    </p:embeddedFont>
    <p:embeddedFont>
      <p:font typeface="BCEDMG+EOQVWD+MicrosoftYaHei"/>
      <p:regular r:id="rId18"/>
    </p:embeddedFont>
    <p:embeddedFont>
      <p:font typeface="EFKEWA+IMUPAL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1BD5E-9F1E-4234-91DF-503B91EC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88B7F-0E22-459B-9B5D-AFADCDD1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36C15-3AFD-4409-AEA2-5308FAD2C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F8CCB-70D1-4EB3-8E35-0FAF5292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7C9F3-60CF-46F2-A303-9DC3FBDC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E1900-8DFB-4BCC-850F-D929A614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B23F88-0922-4857-B110-015AFFF1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FAA9B-DE06-4A4F-894B-158574EF3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87A37-A511-470F-AA34-70D371D1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547D-EF44-4643-BBF3-984769CB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9220-6F78-49F4-B240-E59B3C08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4240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HOJTIL+MS-UIGothic"/>
                <a:cs typeface="HOJTIL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BNQOG+UKBGDD+ArialMT"/>
                <a:cs typeface="OBNQOG+UKBGD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高分子絮凝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274783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BNQOG+UKBGDD+ArialMT"/>
                <a:cs typeface="OBNQOG+UKBGD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高分子絮凝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的制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75764" y="3307270"/>
            <a:ext cx="5140901" cy="19035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BNQOG+UKBGDD+ArialMT"/>
                <a:cs typeface="OBNQOG+UKBGD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高分子絮凝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的性能指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BNQOG+UKBGDD+ArialMT"/>
                <a:cs typeface="OBNQOG+UKBGD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高分子絮凝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BNQOG+UKBGDD+ArialMT"/>
                <a:cs typeface="OBNQOG+UKBGD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高分子絮凝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HOJTIL+MS-UIGothic"/>
                <a:cs typeface="HOJTIL+MS-UIGothic"/>
              </a:rPr>
              <a:t>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与分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定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是一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具有絮凝、沉降、减阻、增稠等性能的聚合物，广泛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于水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理、石油、化工等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分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根据分子量和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构的不同，高分子絮凝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可分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天然高分子絮凝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和合成高分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两大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。其中，合成高分子絮凝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又可根据主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上的活性基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不同，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阳离子型、阴离子型和非离子型等。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絮凝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的作用机理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吸附架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具有极性或能形成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的基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，可吸附在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粒物表面并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形成</a:t>
            </a:r>
            <a:r>
              <a:rPr sz="1500">
                <a:solidFill>
                  <a:srgbClr val="F7F7F7"/>
                </a:solidFill>
                <a:latin typeface="BCEDMG+EOQVWD+MicrosoftYaHei"/>
                <a:cs typeface="BCEDMG+EOQVWD+MicrosoftYaHei"/>
              </a:rPr>
              <a:t>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7F7F7"/>
                </a:solidFill>
                <a:latin typeface="BCEDMG+EOQVWD+MicrosoftYaHei"/>
                <a:cs typeface="BCEDMG+EOQVWD+MicrosoftYaHei"/>
              </a:rPr>
              <a:t>”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，将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接起来，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形成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大的絮状物。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性中和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在水中解离成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带电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309472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离子，中和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粒表面的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荷，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的斥力降低，促使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成大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卷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扫</a:t>
            </a: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作用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在水中形成的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大絮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状物可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行卷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挤压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粒物凝聚成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粒物。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高分子絮凝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石油工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广泛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用于工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和生活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理中，可有效去除水中的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浮物、有机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物、重金属离子等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799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在石油工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中用于油水分离、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井液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理等方面，可提高采油率、降低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井液的粘度等。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化工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其他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FFFF"/>
                </a:solidFill>
                <a:latin typeface="HOJTIL+MS-UIGothic"/>
                <a:cs typeface="HOJTIL+MS-UIGothic"/>
              </a:rPr>
              <a:t>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在化学工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中用于分离、提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浓缩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等工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艺过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程，可提高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品的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和收率。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高分子絮凝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剂还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用于造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、印染、食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品、医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等行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，具有广泛的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HOJTIL+MS-UIGothic"/>
                <a:cs typeface="HOJTIL+MS-UIGothic"/>
              </a:rPr>
              <a:t>用前景。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制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KEWA+IMUPAL+MicrosoftYaHei-Bold"/>
                <a:cs typeface="EFKEWA+IMUPA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KEWA+IMUPAL+MicrosoftYaHei-Bold"/>
                <a:cs typeface="EFKEWA+IMUPA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KEWA+IMUPAL+MicrosoftYaHei-Bold"/>
                <a:cs typeface="EFKEWA+IMUPA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HOJTIL+MS-UIGothic"/>
                <a:cs typeface="HOJTIL+MS-UIGothic"/>
              </a:rPr>
              <a:t>化学合成法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HOJTIL+MS-UIGothic"/>
                <a:cs typeface="HOJTIL+MS-UIGothic"/>
              </a:rPr>
              <a:t>微生物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8C8C8C"/>
                </a:solidFill>
                <a:latin typeface="HOJTIL+MS-UIGothic"/>
                <a:cs typeface="HOJTIL+MS-UIGothic"/>
              </a:rPr>
              <a:t>酵法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HOJTIL+MS-UIGothic"/>
                <a:cs typeface="HOJTIL+MS-UIGothic"/>
              </a:rPr>
              <a:t>天然高分子改性法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化学反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体聚合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生成高分子絮凝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，包括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自由基聚合、离子聚合等。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利用微生物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酵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生的高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分子物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质经过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提取、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得到高分子絮凝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利用天然高分子物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化学改性或接枝共聚，提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高其絮凝性能。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原料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单</a:t>
            </a:r>
            <a:r>
              <a:rPr sz="2300">
                <a:solidFill>
                  <a:srgbClr val="8C8C8C"/>
                </a:solidFill>
                <a:latin typeface="HOJTIL+MS-UIGothic"/>
                <a:cs typeface="HOJTIL+MS-UIGothic"/>
              </a:rPr>
              <a:t>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引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发剂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HOJTIL+MS-UIGothic"/>
                <a:cs typeface="HOJTIL+MS-UIGothic"/>
              </a:rPr>
              <a:t>溶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用于聚合反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的起始物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直接影响高分子絮凝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构和性能。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在聚合反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中起到引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用于溶解或分散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体、引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发剂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等原料，影响聚合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程和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物性能。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用，控制反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HOJTIL+MS-UIGothic"/>
                <a:cs typeface="HOJTIL+MS-UIGothic"/>
              </a:rPr>
              <a:t>速度和分子量。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8C8C8C"/>
                </a:solidFill>
                <a:latin typeface="HOJTIL+MS-UIGothic"/>
                <a:cs typeface="HOJTIL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OJTIL+MS-UIGothic"/>
                <a:cs typeface="HOJTIL+MS-UIGothic"/>
              </a:rPr>
              <a:t>配料与溶解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OJTIL+MS-UIGothic"/>
                <a:cs typeface="HOJTIL+MS-UIGothic"/>
              </a:rPr>
              <a:t>聚合反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OJTIL+MS-UIGothic"/>
                <a:cs typeface="HOJTIL+MS-UIGothic"/>
              </a:rPr>
              <a:t>分离与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2000">
                <a:solidFill>
                  <a:srgbClr val="FFFFFF"/>
                </a:solidFill>
                <a:latin typeface="HOJTIL+MS-UIGothic"/>
                <a:cs typeface="HOJTIL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OJTIL+MS-UIGothic"/>
                <a:cs typeface="HOJTIL+MS-UIGothic"/>
              </a:rPr>
              <a:t>包装与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2000">
                <a:solidFill>
                  <a:srgbClr val="FFFFFF"/>
                </a:solidFill>
                <a:latin typeface="HOJTIL+MS-UIGothic"/>
                <a:cs typeface="HOJTIL+MS-UIGothic"/>
              </a:rPr>
              <a:t>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在适宜的温度、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力等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条件下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行聚合反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生成高分子絮凝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将聚合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行分离、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、干燥等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理，得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到高分子絮凝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剂产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5766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行包装，并放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置在干燥、阴凉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处储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存，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避免阳光直射和潮湿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将原料按照配方比例称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OJTIL+MS-UIGothic"/>
                <a:cs typeface="HOJTIL+MS-UIGothic"/>
              </a:rPr>
              <a:t>量、溶解，混合均匀。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https://d.book118.com/485004240241011104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HOJTIL+MS-UIGothic</vt:lpstr>
      <vt:lpstr>SimSun</vt:lpstr>
      <vt:lpstr>OBNQOG+UKBGDD+ArialMT</vt:lpstr>
      <vt:lpstr>Times New Roman</vt:lpstr>
      <vt:lpstr>BCEDMG+EOQVWD+MicrosoftYaHei</vt:lpstr>
      <vt:lpstr>EFKEWA+IMUPAL+MicrosoftYaHei-Bold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2024-09-14T15:03:44.256</cp:lastPrinted>
  <dcterms:created xsi:type="dcterms:W3CDTF">2024-09-14T07:03:44Z</dcterms:created>
  <dcterms:modified xsi:type="dcterms:W3CDTF">2024-09-14T07:03:45Z</dcterms:modified>
</cp:coreProperties>
</file>