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366B-7FAE-4F13-ACAA-D38CA84EC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2898D-ED9E-440E-AAAC-725F5332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C3072-8BB1-4566-A185-7AF0995C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FCFC3-FD4A-41A0-907D-4528FE13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4C84E-1082-497D-83BE-A1976819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AD8B2-1D40-4578-824C-ABC44FC3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415A4-FA56-47B4-B590-534897F3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656A0-100D-46E8-957B-AAC45F92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34869-95C7-4916-8620-2E106C918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AC219-E856-4533-8EA0-AC79930D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C2CD4-2C5D-496B-8FE7-9110CA06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100110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孕妇与乳母的营养需求与宝宝语言发育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孕妇营养需求与宝宝语言发育关系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乳母营养需求与宝宝语言发育关系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宝宝语言发育关键期及影响因素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孕妇与乳母心理健康对宝宝语言发育影响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家庭环境和社会支持对宝宝语言发育重要性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孕妇营养需求与宝宝语言发育关系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68" b="52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778" r="3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孕妇营养对胎儿大脑发育影响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是胎儿大脑细胞增殖和发育的基本物质，孕妇应保证充足的蛋白质摄入。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富含不饱和脂肪酸的脂肪对胎儿大脑发育尤为重要，如深海鱼、坚果等。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孕妇应摄入足够的叶酸、铁、锌等，以支持胎儿神经系统的正常发育。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胎儿期是大脑发育的关键时期，良好的营养支持有助于大脑结构的优化。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语言中枢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大脑中的语言中枢在胎儿期开始形成，营养不足可能影响其正常发育。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某些营养素如胆碱、DHA等，对神经递质的合成和释放有重要作用，进而影响语言能力。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胎儿大脑发育与语言能力关联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孕妇应在医生指导下合理补充营养素，如多维元素片、钙片等。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食谱推荐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孕妇饮食应多样化，包括瘦肉、蛋类、豆类、蔬菜、水果等。推荐食谱有红枣猪肝汤、紫菜蛋花汤等。同时，孕妇应避免食用高盐、高糖、高脂肪的食物。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孕妇营养补充建议及食谱推荐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乳母营养需求与宝宝语言发育关系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乳母营养对乳汁成分及质量影响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宏量营养素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乳母摄入的蛋白质、脂肪和碳水化合物会直接影响乳汁中的宏量营养素比例，进而影响乳汁的质量和宝宝的营养摄入。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微量营养素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乳汁中的维生素和矿物质等微量营养素含量与乳母的饮食密切相关，这些营养素对宝宝的生长发育，包括大脑和语言发育至关重要。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水分摄入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乳母的水分摄入量会影响乳汁的分泌量和浓稠度，保持充足的水分摄入有助于维持乳汁的正常分泌。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乳汁成分对婴儿大脑及语言发育作用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乳汁中的脂肪，尤其是长链多不饱和脂肪酸，对婴儿大脑发育具有关键作用，有助于神经元的生长和突触的形成，进而促进语言发育。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乳汁中的蛋白质是宝宝生长发育的重要物质基础，其中一些具有生物活性的蛋白质成分，如乳铁蛋白等，对婴儿的大脑发育和语言发育具有积极作用。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乳汁中的维生素和矿物质对宝宝的神经系统发育具有重要影响，如维生素B族、钙、铁等，这些营养素的缺乏会影响宝宝的语言发育进程。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增加优质蛋白质摄入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多吃富含维生素和矿物质的食物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提高脂肪摄入质量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食谱推荐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乳母营养补充建议及食谱推荐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乳母应适量增加鱼、禽、蛋、瘦肉等优质蛋白质的摄入，以满足自身和宝宝对蛋白质的需求。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乳母应适量摄入富含不饱和脂肪酸的植物油和鱼油，减少饱和脂肪酸的摄入，以保持乳汁中脂肪的平衡。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乳母应多吃新鲜蔬菜和水果，以补充乳汁中所需的维生素和矿物质，同时保持饮食的多样性和均衡性。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针对乳母的营养需求，推荐一些营养丰富、易于消化吸收的食谱，如鲫鱼汤、猪蹄花生汤、鸡蛋羹等，这些食物既有助于乳汁的分泌，又能满足宝宝对营养的需求。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宝宝语言发育关键期及影响因素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0-3个月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4-8个月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9-12个月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12-24个月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宝宝语言发育关键期介绍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简单发音阶段，宝宝开始尝试发出各种声音。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连续发音阶段，宝宝开始模仿大人的简单发音，并能发出连续的音节。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口语飞速发展期，宝宝开始掌握基本的词汇和语法，能够用简单的句子表达自己的意思。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学话萌芽阶段，宝宝开始理解简单的语言，并尝试用语言表达自己的需求。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父母的语言能力和基因会影响宝宝的语言发育。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家庭和社会环境对宝宝的语言发育有重要影响，如家庭语言环境、父母的教育方式等。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孕妇和乳母的营养状况直接影响胎儿和婴儿的大脑发育，进而影响语言发育。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影响宝宝语言发育因素剖析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https://d.book118.com/485010011011011111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2024-09-16T15:39:41.836</cp:lastPrinted>
  <dcterms:created xsi:type="dcterms:W3CDTF">2024-09-16T07:39:41Z</dcterms:created>
  <dcterms:modified xsi:type="dcterms:W3CDTF">2024-09-16T07:39:44Z</dcterms:modified>
</cp:coreProperties>
</file>