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E38E5-8E4E-424B-AEA9-EC36C5318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27EFB-DB40-4B98-9DE5-CAF148D24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9344B-3F6F-47F5-815D-37806C3EC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C12F2-D9D5-46D1-ABEA-5600B925A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A10EC6-CA06-4CED-BC75-81AD472DA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B1FF7E-0C12-45A1-A5E8-217830627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7D535D-9591-431A-B9B0-B35A7C4EF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4C577-EC19-45E0-B601-CC78D317A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A7097-F63A-4D9C-9CDB-AB3FEC0D9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0C5BD-EBB0-4F54-BE0C-0B5426C84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75F0C-8B49-4C7B-87A8-049B34274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1202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垃圾分类的社会动态与舆论引导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垃圾分类现状及挑战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社会动态：公众认知与参与度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舆论引导策略与实践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企业参与和产业链构建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教育培训体系建设与完善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科技创新助力垃圾分类发展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总结与展望：构建共治共享新格局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垃圾分类现状及挑战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国内外垃圾分类现状对比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国内在垃圾分类宣传教育方面力度逐渐加大，但仍存在普及不足的问题，而国外一些国家在长期实践中形成了较为完善的宣传教育体系。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国内主要采取源头分类和投放点分类相结合的方式，而国外一些国家则更注重源头分类，强调居民的责任和义务。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国内垃圾分类标准相对较为简单，一般分为可回收物、有害垃圾、湿垃圾和干垃圾四类，而国外分类标准更为细致，如日本分为可燃垃圾、不可燃垃圾、资源垃圾等。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居民参与度低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由于长期缺乏垃圾分类意识和习惯，许多居民对垃圾分类的重要性和必要性认识不足，参与度不高。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分类标准不统一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各地垃圾分类标准存在差异，给居民投放和后续处理带来不便，也影响了分类效果。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处理能力不足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部分地区垃圾分类处理设施不完善，处理能力不足，导致分类后的垃圾无法得到妥善处理。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地方层面政策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各地政府根据当地实际情况制定了相应的垃圾分类管理条例和办法，加强了对垃圾分类工作的管理和监督。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在政策推动下，各地垃圾分类工作取得了一定成效，但仍存在执行力度不够、监管不到位等问题。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国家层面政策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国家出台了一系列政策法规推动垃圾分类工作，如《生活垃圾分类制度实施方案》等，明确了分类目标、原则和要求。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社会动态：公众认知与参与度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认知差异存在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尽管公众对垃圾分类的认知程度有所提升，但在不同年龄、性别、教育程度等群体之间仍存在认知差异。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认知与实践脱节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部分公众虽然了解垃圾分类的重要性，但在日常生活中由于各种原因未能付诸实践。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普遍认知提升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近年来，随着政府对垃圾分类的推广力度加大，以及媒体和社交网络的普及，公众对垃圾分类的认知程度普遍提升。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公众对垃圾分类的认知程度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政府角色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政府负责制定垃圾分类相关政策和法规，提供分类设施和服务，并进行监管和处罚。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企业角色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企业需承担生产者责任，对产品包装进行减量化和可回收设计，同时参与回收和处理体系的建设。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公众角色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公众需树立环保意识，积极参与垃圾分类，按规定投放各类垃圾。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各方参与角色及责任划分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环保组织、社区组织等民间组织通过宣传、教育、示范等方式推动垃圾分类的普及和实施。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民间组织作用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志愿者们通过参与垃圾分类宣传、指导、监督等活动，促进垃圾分类的落实和公众的参与。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志愿者活动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民间组织和志愿者的参与形成了政府、企业、公众共同参与的社会共治模式，推动了垃圾分类的深入开展。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社会共治模式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民间组织和志愿者活动推动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舆论引导策略与实践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政府通过问卷调查、实地检查等方式，对垃圾分类宣传效果进行评估，及时发现问题并改进宣传策略。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政策宣讲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政府通过新闻发布会、政策解读等方式，对垃圾分类政策进行宣讲，提高公众对政策的认知度和理解度。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公益广告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政府制作并发放垃圾分类公益广告，通过电视、广播、网络等媒体进行广泛传播，引导公众养成垃圾分类习惯。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社区宣传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政府组织社区工作者、志愿者等力量，深入社区开展垃圾分类宣传教育活动，提高居民垃圾分类意识。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政府宣传手段及效果评估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新闻报道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专题访谈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社交媒体传播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媒体在舆论引导中作用发挥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媒体通过新闻报道的方式，对垃圾分类政策、工作进展、成功案例等进行报道，提高公众对垃圾分类的关注度。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媒体邀请政府官员、专家学者、社区工作者等人士，就垃圾分类相关话题进行专题访谈，为公众提供权威的政策解读和专业的知识普及。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媒体利用社交媒体平台，发布垃圾分类相关话题和内容，吸引公众关注和参与讨论，扩大舆论影响力。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短视频传播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利用短视频平台制作并发布垃圾分类相关短视频，以轻松有趣的方式吸引公众关注和参与。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利用VR、AR等技术手段，打造垃圾分类互动体验场景，让公众在参与中学习和掌握垃圾分类知识。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网络直播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通过网络直播的方式，实时展示垃圾分类工作现场和成果，让公众更加直观地了解垃圾分类的重要性和意义。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与时尚、艺术等领域进行跨界合作，将垃圾分类元素融入其中，以更具创意和吸引力的方式引导公众关注并参与垃圾分类。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创新传播方式，提高影响力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企业参与和产业链构建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https://d.book118.com/485012021023011101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2024-09-09T08:40:40.581</cp:lastPrinted>
  <dcterms:created xsi:type="dcterms:W3CDTF">2024-09-09T00:40:40Z</dcterms:created>
  <dcterms:modified xsi:type="dcterms:W3CDTF">2024-09-09T00:40:43Z</dcterms:modified>
</cp:coreProperties>
</file>