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75ECA-4855-4372-9F64-CB3A6C095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3DFFB-88CE-4290-AE4F-89BECF598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1512A-B637-4A52-BEB6-B4D907063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9BAC8-7639-4203-AB27-EF36D540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5A3652-6FA5-4856-A389-BD6632C6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5490BB-B5DE-4790-A9E5-F7B94DCF3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35852F-5C4F-4C4E-9B6D-9AC348167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1BD02-E38D-456B-8180-852F02E67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FD7DD-AAF5-4C02-8AE2-7AC2D36D4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BBE45-9F70-4933-9E4B-E3D8858C9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5D3CD-6994-42AD-9DEA-479534B73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123111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2023年产品工艺总结报告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产品工艺概述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2023年产品工艺实施情况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2023年产品工艺问题与解决方案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2024年产品工艺改进计划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产品工艺概述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产品工艺是指将原材料转化为成品的过程，包括设计、加工、装配等多个环节。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产品工艺涉及从原材料的选取、加工、组装到成品检验的整个过程，旨在将原始材料转化为符合设计要求和性能标准的制成品。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产品工艺定义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产品工艺是实现产品设计意图、保证产品质量、降低生产成本的关键因素。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产品工艺是实现产品设计意图的重要手段，通过合理的工艺安排，能够确保产品性能和质量的稳定性和可靠性。同时，高效的工艺方案有助于降低生产成本，提高生产效率，提升企业的市场竞争力。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250" r="182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产品工艺的重要性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产品工艺的发展经历了手工业、机械化和自动化三个阶段，未来将向智能化和定制化方向发展。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的产品工艺以手工业为主，生产过程主要依赖手工技艺和经验。随着工业革命的到来，机械化生产逐渐取代手工业，提高了生产效率和产品质量。近年来，随着信息技术和自动化技术的发展，智能化生产成为趋势，可以实现个性化定制和快速响应市场需求。未来，产品工艺将更加注重智能化、柔性化和绿色化，以适应不断变化的市场需求和可持续发展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产品工艺的发展历程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2023年产品工艺实施情况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实施时间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实施范围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实施人员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实施目标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实施概况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2023年1月至12月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公司所有生产线和产品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生产部门、技术部门、质量部门等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提高产品质量、降低生产成本、提升生产效率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实施细节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对现有工艺流程进行全面梳理，发现并改进存在的问题，提高生产效率。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引入国内外先进的生产工艺和技术，提高产品质量和降低生产成本。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对老旧设备进行更新换代，引进自动化、智能化设备，提高生产效率和产品质量。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加强员工技能培训和安全意识教育，提高员工操作技能和安全生产意识。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新工艺引入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设备更新改造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通过工艺流程优化和新工艺引入，生产效率提高了20%。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新工艺和智能化设备的引入，使产品质量得到了明显提升，产品不良率降低了15%。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通过设备更新改造和工艺优化，生产成本降低了10%。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生产成本降低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通过培训和实践，员工技能水平和安全生产意识得到了明显提升。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2023年产品工艺问题与解决方案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https://d.book118.com/485012311110011100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2024-09-08T02:18:50.452</cp:lastPrinted>
  <dcterms:created xsi:type="dcterms:W3CDTF">2024-09-07T18:18:50Z</dcterms:created>
  <dcterms:modified xsi:type="dcterms:W3CDTF">2024-09-07T18:18:52Z</dcterms:modified>
</cp:coreProperties>
</file>