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BD4AB-207E-405D-959E-4F982447F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12973-64B1-4852-9EEC-63834B1BE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86FC9-5AB1-46BB-BFEF-3AFC1CA29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A5B2B-28DB-4A79-AB92-9AA356A83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C12F8F-AA6E-4A42-982C-5A59266DB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5FF53-D8F3-4B37-87B2-CF74C49F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17584-0D76-4E15-A634-8D684DEC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53432-B473-42C0-977B-7A9D62578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DBC12-B046-4C9B-A094-AFDDDF780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2FF0B-CC56-4E06-A5E2-F5FD899B4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E7AC7-222B-4EBC-91A9-9A1E0B02D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132241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心理健康适应环境承受挫折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承受挫折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应对压力和挑战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心理健康是指个体内部心理过程和外部环境的协调一致，以及个体在应对生活压力和挫折时表现出的积极适应性。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它涉及到个体情感、认知、行为和社会等多个方面的健康状态，不仅是没有心理疾病，还包括个体心理潜能的充分发挥和幸福感的提升。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心理健康是个人全面发展的基础，对个人的学习、工作、生活和人际关系等方面产生积极影响。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心理健康有助于提高个体的幸福感和生活质量，减少心理问题的发生，降低精神疾病的患病率。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328" b="1132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心理健康有助于增强个体的自我调节能力和社会适应能力，促进人际关系的和谐发展。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心理健康是生活质量的重要组成部分，对个体的生理健康、社会功能和情感体验等方面产生积极影响。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良好的心理健康状况有助于提高个体的主观幸福感，增强生活满意度和积极情绪体验。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心理健康水平与生活质量之间存在正相关关系，个体的心理健康状况越好，其生活质量也越高。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31" r="1943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适应环境是指个体在面对外部环境变化时，能够主动调整自己的心理和行为，以保持与环境平衡和谐的状态。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适应环境可以根据不同的标准进行分类，如主动适应和被动适应、短期适应和长期适应等。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适应环境的类型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适应环境是一个多维度的过程，包括认知、情感、行为等方面的调整，其特征表现为灵活性、适应性、自我调节能力等。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适应环境的特征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适应环境的定义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良好的适应能力有助于维护个体的心理健康，减少焦虑、抑郁等心理问题的发生。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适应环境的能力直接影响个体的生活质量，能够更好地应对生活中的挑战和变化。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适应环境也是个体社会适应的重要基础，能够更好地融入社会，与他人建立良好的关系。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822" r="88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44" r="143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通过改变对环境的认知和态度，以积极的心态面对变化。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认知调整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采取积极的行动来应对环境的变化，如学习新技能、寻找新的生活方式等。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行为调整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学会调节情绪，保持稳定的心理状态，以应对环境变化带来的压力和挑战。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寻求和利用社会支持，与他人建立良好的关系，共同应对环境变化。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适应环境的策略和方法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承受挫折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https://d.book118.com/485013224120011121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2024-09-24T07:36:01.601</cp:lastPrinted>
  <dcterms:created xsi:type="dcterms:W3CDTF">2024-09-23T23:36:01Z</dcterms:created>
  <dcterms:modified xsi:type="dcterms:W3CDTF">2024-09-23T23:36:03Z</dcterms:modified>
</cp:coreProperties>
</file>