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1F4DB-883B-435B-9A6F-DF58F8D62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2348F-2A1D-4BDA-B248-F91939EB0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7B39E-EFE5-44D3-A2D2-8330FDACC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C2272-4F61-43AF-A188-4D5749A7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DCEB2D-65A5-4801-A240-0F4219F20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EDF787-9BDD-4D68-A31D-EC853148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3A266B-E95C-4E39-B863-4C177E53A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BA88C-1E66-4F3A-A495-A153E8CC6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C2184-C935-4AAE-A4B6-22DA8FD4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B6B00-BF2F-4057-BBED-0757135B0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6BE55-B50A-41E2-9F15-902EB3229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20133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小儿臀红的护理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臀红的原因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臀红的症状与影响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臀红护理方法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臀红的预防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臀红治疗的误区与注意事项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臀红的原因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40" r="292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尿布更换不及时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尿布过于紧贴皮肤，导致皮肤无法透气，增加臀红的风险。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尿布长时间未更换，导致尿液和粪便长时间刺激皮肤，引发臀红。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腹泻、便秘等消化系统问题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腹泻时，粪便中的酸性物质会刺激皮肤，引发臀红。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便秘时，粪便过于干燥，可能导致皮肤受损，引发臀红。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50" r="20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对尿布、洗涤剂等物品过敏，可能导致皮肤出现炎症反应，引发臀红。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皮肤受到细菌、真菌等感染，也可能引发臀红。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过敏、感染等其他原因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臀红的症状与影响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皮肤发红是臀红最常见的症状，通常出现在尿布覆盖区域，表现为皮肤潮红、充血。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皮肤发红可能是由于尿液和粪便中的刺激物质对皮肤产生刺激，导致皮肤发炎。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皮肤发红可能会引起不适，使宝宝出现哭闹、烦躁等表现。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皮肤发红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在严重的情况下，臀红可能导致皮肤破损、水疱和脓疱等症状。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皮肤破损可能会导致疼痛和感染的风险增加，而水疱和脓疱则可能进一步加重皮肤炎症。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对于皮肤破损、水疱和脓疱等症状，需要特别注意清洁和护理，以避免感染和疼痛加剧。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皮肤破损、水疱、脓疱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186" r="41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疼痛、瘙痒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臀红引起的皮肤炎症可能会引起疼痛和瘙痒的症状。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疼痛和瘙痒会使宝宝感到不适，影响宝宝的睡眠和饮食。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疼痛和瘙痒的症状可能需要通过适当的护理和药物治疗来缓解，以减轻宝宝的痛苦。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臀红的症状可能会对宝宝的睡眠和食欲产生不良影响。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疼痛和瘙痒可能导致宝宝难以入睡或睡眠质量下降，而睡眠不足可能会影响宝宝的食欲和情绪。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食欲下降可能会影响宝宝的营养摄入和生长发育，因此需要尽早采取护理措施缓解臀红症状，改善宝宝的睡眠和食欲状况。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影响睡眠、食欲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臀红护理方法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55" r="178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每次尿湿后，应立即更换尿布，避免尿液长时间刺激皮肤。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及时更换尿布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每次更换尿布后，用柔软的棉布轻轻拍干臀部，并确保臀部完全干燥。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保持臀部干燥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及时更换尿布，保持臀部干燥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https://d.book118.com/485020133240011040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2024-08-31T22:11:49.219</cp:lastPrinted>
  <dcterms:created xsi:type="dcterms:W3CDTF">2024-08-31T14:11:49Z</dcterms:created>
  <dcterms:modified xsi:type="dcterms:W3CDTF">2024-08-31T14:11:51Z</dcterms:modified>
</cp:coreProperties>
</file>