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F7576-0E3D-426F-81FB-D5DBA576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ADA44-F63A-4B7B-9022-80097F25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6AD34-74E1-4524-AF8B-26757C97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E81CD-0326-4A51-9A72-D2C9C33F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8919D-96A7-4846-A844-884F28E5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1F3B9-D9F3-476D-9739-0C08AF90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FE213-5D7A-4169-B3A9-F476293A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FED2A-8599-450A-804F-193248CFA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7412E-D5EB-480A-BCBE-F0D88C17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33A8F-BBBD-4CBB-8858-9BD4E54CF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21508-8F79-4201-9AD7-82567686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21211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儿科护理相关知识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儿科护理是针对儿童阶段的护理服务，涵盖了从胎儿到18岁年龄段的所有儿童。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儿科护理具有全面性、专业性、综合性、发展性和社会性的特点，需要针对不同年龄段儿童的生长发育特点，提供全面的护理服务。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通过提供科学合理的护理服务，儿科护理有助于预防儿童疾病，促进儿童的健康成长。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儿科护理不仅关注儿童的身体健康，还关注其心理健康和社会适应能力，有助于提高儿童的生活质量。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作为儿童权益的重要保障之一，儿科护理在维护儿童权益方面发挥着重要作用。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儿科护理始于古代，随着医学和护理学的发展，逐渐形成了专业化的儿科护理体系。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现代儿科护理正朝着更加专业化、综合化、人性化的方向发展，以满足儿童及其家庭日益增长的健康需求。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随着医疗技术的不断创新，儿科护理在技术手段上也得到了不断丰富和完善，如远程护理、智能护理等。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儿科疾病通常具有发病急、变化快、病情复杂等特点，需要特别关注患儿的生长发育和心理状态。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儿科疾病的特点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儿科疾病主要分为感染性疾病、慢性疾病、先天性疾病等，每种疾病的治疗和护理方法都有所不同。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包括患儿的饮食、休息、卫生等方面的护理，是保障患儿健康的重要措施。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针对患儿的症状进行护理，如发热、咳嗽、疼痛等，以缓解患儿的不适感。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正确使用药物，观察药物反应，及时调整用药方案。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关注患儿身心健康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儿科护理人员要关注患儿的身心健康，提供全面的护理服务。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与家长沟通协作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与家长保持良好的沟通，共同协作，促进患儿的康复。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儿科护理人员需要具备丰富的专业知识和技能，能够应对各种紧急情况。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确保患儿的隐私权、知情权、选择权等权益得到保护。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保护患儿权益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遵守相关法律法规，规范护理行为。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尊重家长的意愿和选择，与家长共同协作，促进患儿的康复。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尊重家长意愿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儿科护理中的伦理与法律问题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https://d.book118.com/485021211300011122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2024-09-26T07:18:59.808</cp:lastPrinted>
  <dcterms:created xsi:type="dcterms:W3CDTF">2024-09-25T23:18:59Z</dcterms:created>
  <dcterms:modified xsi:type="dcterms:W3CDTF">2024-09-25T23:19:01Z</dcterms:modified>
</cp:coreProperties>
</file>