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CB672-CC1A-4F16-9D46-9F05BD3BC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D0DC6-EF71-4C06-9B67-F6B50E6C8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79A09-B4D1-4749-B9BA-CC576A331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02475A-E3BC-4841-9E73-FF04FA182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D7B634-58F2-48FF-B222-94750CCFF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92CE98-7D9A-4D22-8D2C-691081652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C3B60B-9011-4766-BBCA-8A9A300DF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816DFA-6D13-4BD9-84E4-270033B9F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C45DE-7158-4257-AE0E-D7E6027E7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C6C05-3A59-447E-9513-7DC12B675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60733F-78E1-4E13-BC5E-397C75794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022140012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放射诊疗的风险评估与管理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放射诊疗的风险监控与报告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放射诊疗的风险评估与管理实践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放射诊疗在医学领域具有广泛应用，涉及诊断、治疗及科研等多个方面。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放射诊疗应用广泛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法规与标准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放射诊疗过程中会产生电离辐射，可能对人体造成潜在伤害。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为确保放射诊疗的安全性和有效性，国家和行业制定了相关法规和标准。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风险评估与管理的意义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保障患者和医护人员安全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通过风险评估和管理，降低放射诊疗过程中的潜在风险，保障患者和医护人员的安全。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提高诊疗质量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优化放射诊疗流程和管理体系，提高诊疗准确性和效率。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促进放射医学发展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推动放射医学领域的科技进步和学术发展，提升行业整体水平。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放射诊疗的风险识别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放射源可能因设备老化、破损或人为因素导致泄露，对工作人员和患者造成辐射伤害。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放射源泄露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放射诊疗设备可能出现故障，导致放射剂量不准确或设备无法正常工作，影响诊疗效果。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管理不善可能导致放射源丢失或被盗，对社会公共安全造成威胁。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放射源丢失或被盗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放射源与设备风险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工作人员未按照操作规程进行操作，可能导致放射剂量过大或过小，影响诊疗效果。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操作不规范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工作人员未经过充分培训，对放射诊疗的风险认识不足，可能导致操作失误。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工作人员因疲劳、情绪等因素导致注意力不集中，可能引发操作失误。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人员操作风险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安全防护措施不到位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未采取有效的安全防护措施，如设置警示标识、安装防护设施等，可能导致人员误入放射区域或受到不必要的辐射伤害。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自然灾害、意外事故等环境因素可能对放射诊疗场所造成破坏，导致放射源泄露或设备损坏。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场所布局不合理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放射诊疗场所布局不符合安全要求，可能导致辐射泄露或交叉污染。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环境与场所风险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放射诊疗的风险评估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采用数学模型和统计方法，对放射诊疗过程中的风险进行量化和评估，包括风险发生的概率和后果的严重程度。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通过对放射诊疗过程中可能产生的风险因素进行识别和分析，确定风险的性质和级别。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结合定性和定量评估方法，对放射诊疗过程中的风险进行全面、系统的评估，以确定风险的整体水平。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10" r="1001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0010" r="1001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10" r="1001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参考国际放射防护委员会（ICRP）等国际组织发布的放射防护标准和指南，进行风险评估。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遵循国家发布的放射卫生防护标准和规范，结合实际情况进行风险评估。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参考医疗行业内发布的放射诊疗相关标准和指南，进行风险评估。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479" r="1647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风险控制建议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针对评估出的风险，提出相应的控制和管理建议，以降低风险发生的概率和减轻后果的严重程度。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根据风险评估结果，将放射诊疗过程中的风险划分为不同等级，如高风险、中风险、低风险等。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对评估出的风险进行详细描述，包括风险来源、性质、可能导致的后果等。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风险评估结果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https://d.book118.com/485022140012011100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2024-09-07T17:58:46.142</cp:lastPrinted>
  <dcterms:created xsi:type="dcterms:W3CDTF">2024-09-07T09:58:46Z</dcterms:created>
  <dcterms:modified xsi:type="dcterms:W3CDTF">2024-09-07T09:58:48Z</dcterms:modified>
</cp:coreProperties>
</file>