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793F8E-3251-4612-96EB-820E334176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7CFA97-2F14-42B9-B674-905F7BCCF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C5186A-B1ED-434B-AF27-33940E4A9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A07854-8F7E-44CD-863D-B0C57594E5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4ED48A-4206-4A5E-A85A-83CEF7A8C5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77AC66-54A1-4E98-9C64-BEABF1C87F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188875-0BCE-4C73-8CAA-6833C7ACF9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7C4445-0D2B-4AD1-98CE-968963DD3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DF0E72-7422-4A1A-AC69-73CFACCAF3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4DCB8-50AE-45BE-A763-249C212B6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FF82C-4EA0-4109-A80D-E03D9F3CD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03010303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端到端可信身份认证终端</a:t>
            </a:r>
          </a:p>
        </p:txBody>
      </p:sp>
      <p:sp>
        <p:nvSpPr>
          <p:cNvPr id="3" name="TextBox 3"/>
          <p:cNvSpPr txBox="1"/>
          <p:nvPr/>
        </p:nvSpPr>
        <p:spPr>
          <a:xfrm>
            <a:off x="2084071" y="4751645"/>
            <a:ext cx="8029457" cy="3734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汇报人：停云</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端到端可信身份认证技术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终端硬件设计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软件系统实现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测试与验证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应用场景及案例分析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信息化时代的快速发展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随着信息技术的迅猛发展，身份认证作为信息安全的重要组成部分，越来越受到关注。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传统身份认证方式的不足</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传统的身份认证方式，如用户名密码、动态口令等，存在易被破解、安全性不足等问题，无法满足高安全等级场景的需求。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端到端可信身份认证的重要性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端到端可信身份认证能够确保用户身份的真实性和合法性，有效防止身份冒用和欺诈行为，对于保障信息安全具有重要意义。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284" b="728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终端概述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终端定义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端到端可信身份认证终端是一种具备可信计算能力的专用设备，用于实现用户身份的安全认证。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终端功能</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终端具备身份信息采集、存储、验证等功能，能够支持多种认证方式，如指纹、虹膜、人脸等生物特征识别技术。</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终端形态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终端形态多样，可包括智能手机、平板电脑、专用设备等，满足不同场景下的应用需求。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政府对于信息安全有着极高的要求，端到端可信身份认证终端能够满足政府对于身份认证的高安全等级需求。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政府领域需求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企业对于内部员工和外部合作伙伴的身份认证需求日益增加，端到端可信身份认证终端能够提供高效、安全的解决方案。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企业领域需求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个人用户对于身份信息安全和隐私保护的意识不断提高，端到端可信身份认证终端能够提供便捷、安全的身份认证服务。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个人领域需求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端到端可信身份认证技术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随着互联网和移动设备的普及，身份认证已成为保障信息安全的重要手段。</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身份认证是验证实体身份的过程，确保只有经过授权的实体才能访问受保护的资源。</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身份认证技术包括用户名密码、动态口令、生物识别等多种方式，用于确认实体的真实身份。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身份认证技术概述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端到端可信身份认证原理</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端到端可信身份认证是指在整个通信过程中，确保通信双方的身份真实可信。</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该技术通过加密、数字签名等安全手段，保护通信数据不被篡改和伪造，确保身份认证信息的完整性和真实性。</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端到端可信身份认证还需要借助可信的第三方认证机构，对通信双方的身份进行验证和管理。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该技术能够支持多种身份认证方式，满足不同场景下的安全需求。</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端到端可信身份认证技术还具有灵活性和可扩展性，能够适应不断变化的安全威胁和业务需求。</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8413" r="841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5" r="952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端到端可信身份认证技术具有高度的安全性和可靠性，能够有效防止身份冒用和信息泄露。</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技术优势与特点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终端硬件设计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949" r="1694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基于可信计算技术的硬件架构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采用可信计算技术，构建安全、可靠的硬件架构，确保终端的身份认证功能不被篡改或破坏。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多层次安全防护机制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设计多层次的安全防护机制，包括物理安全、逻辑安全和数据安全等，确保终端在各种环境下都能安全稳定地运行。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模块化设计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采用模块化设计，将终端的功能划分为多个独立的模块，便于硬件的升级和维护。</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硬件架构设计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选用具有高性能、高安全性的安全芯片，作为终端的核心器件，实现身份认证、数据加密等关键功能。</a:t>
            </a:r>
          </a:p>
        </p:txBody>
      </p:sp>
      <p:pic>
        <p:nvPicPr>
          <p:cNvPr id="6" name="Picture 6"/>
          <p:cNvPicPr>
            <a:picLocks noChangeAspect="1"/>
          </p:cNvPicPr>
          <p:nvPr/>
        </p:nvPicPr>
        <p:blipFill>
          <a:blip r:embed="rId2"/>
          <a:srcRect t="24" b="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安全芯片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选用高精度、高稳定性的传感器件，用于采集用户的生物特征信息，如指纹、虹膜等，确保身份认证的准确性和可靠性。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传感器件</a:t>
            </a:r>
          </a:p>
        </p:txBody>
      </p:sp>
      <p:pic>
        <p:nvPicPr>
          <p:cNvPr id="10" name="Picture 10"/>
          <p:cNvPicPr>
            <a:picLocks noChangeAspect="1"/>
          </p:cNvPicPr>
          <p:nvPr/>
        </p:nvPicPr>
        <p:blipFill>
          <a:blip r:embed="rId3"/>
          <a:srcRect t="208" b="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选用高速、稳定的通信接口，实现终端与服务器之间的快速、安全的数据传输。</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通信接口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关键器件选型与分析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对终端中的关键数据进行硬件加密，确保数据在传输和存储过程中的安全性。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硬件加密策略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访问控制策略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安全审计策略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防拆卸和防篡改策略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设计严格的访问控制机制，只有经过授权的用户才能访问终端的身份认证功能。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对终端的操作进行安全审计，记录关键操作日志，便于事后追溯和分析。</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采用特殊的物理防护措施，防止终端被非法拆卸或篡改，确保终端的完整性和安全性。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硬件安全策略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软件系统实现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采用分层架构设计，将系统划分为表示层、业务逻辑层和数据访问层，实现高内聚低耦合。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分层架构</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将功能划分为多个模块，每个模块负责特定的功能，便于开发和维护。</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模块化设计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预留接口和插件机制，支持未来功能的扩展和定制。</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可扩展性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软件架构设计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https://d.book118.com/485030103033011103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2024-09-12T09:22:28.140</cp:lastPrinted>
  <dcterms:created xsi:type="dcterms:W3CDTF">2024-09-12T01:22:28Z</dcterms:created>
  <dcterms:modified xsi:type="dcterms:W3CDTF">2024-09-12T01:22:30Z</dcterms:modified>
</cp:coreProperties>
</file>