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F0A987-B03B-4139-A5F4-E9FF62962A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2669F9-2980-44B4-A1A6-A1FB47A2F0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424059-2CFC-45EE-B8BD-87562EE926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E83FDF-795D-4B4B-87D2-DFFE05C124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65F69EA-FCAF-4208-8AA5-615B30CC1E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E8B8043-FF7B-44AD-853D-4906C71C64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B46ADFB-20DE-42A0-96D1-6531CB80E9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47209D-F4B6-4A62-938A-6CB8419495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FBD2C9-6DFB-4C2E-B00A-0BA166E734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C62B5D-090B-40ED-B8F5-2B1EE24968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C9D43D-9069-41EC-9BBE-BDC2143F7E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5030221040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建筑工程规划验收管理办法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/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建筑工程规划验收管理流程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验收标准和要求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验收资料与档案管理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监督管理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提高建筑工程质量和安全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通过规划验收对建筑工程进行严格把关，确保工程质量和安全符合标准，保障人民生命财产安全。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促进城市规划和建设管理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规划验收是城市规划和建设管理的重要环节，通过本管理办法的实施，促进城市规划和建设管理的规范化、科学化。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规范建筑工程规划验收行为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为了确保建筑工程符合规划要求和相关法律法规，制定本管理办法以规范规划验收行为。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6528" r="16528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建筑工程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规划验收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配套设施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556" r="5556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501" r="5501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定义与概念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指各类房屋建筑及其附属设施和与其配套的线路、管道、设备安装等工程的总称。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指在建筑工程竣工后，按照规划部门的要求对工程进行检查、核实，确认其是否符合规划条件和相关法律法规的过程。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指与建筑工程相关的水、电、气、暖等设施，以及公共交通、绿地等城市基础设施。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建筑工程规划验收管理流程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9" r="8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提交完整的验收申请材料，包括工程规划许可证、施工图、变更设计文件等。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管理部门对申请材料进行审核，符合要求的予以受理，不符合要求的告知申请人补正。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验收申请与受理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申请受理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申请材料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核查内容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对建筑工程的位置、建设规模、规划许可内容等是否符合规划要求进行现场核查。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核查方式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采用实地勘察、测量、核对等方式进行现场核查。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6563" r="265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现场核查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4719" r="2471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符合要求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如果现场核查结果符合规划要求，则判定为验收合格。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不符合要求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如果现场核查结果不符合规划要求，则判定为验收不合格。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验收合格判定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对于验收不合格的建筑工程，管理部门会发出整改通知，要求在规定期限内进行整改。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限期整改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对于拒不整改或整改后仍不符合要求的建筑工程，管理部门将依法采取相应的处罚措施。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处罚措施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验收不合格处理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验收标准和要求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验收时需核对建筑工程是否符合规划许可证的要求，包括建筑物的位置、面积、高度、建筑风格等。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规划符合性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528" r="1652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土地使用权限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000" r="17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环保要求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确认建筑工程是否符合土地使用权限，是否存在违规用地的情况。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检查建筑工程是否符合环保要求，包括噪音、废气、废水等方面的排放标准。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规划符合性检查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对建筑工程所使用的材料进行检查，确保其质量符合相关标准和设计要求。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250" r="16250"/>
          <a:stretch>
            <a:fillRect/>
          </a:stretch>
        </p:blipFill>
        <p:spPr>
          <a:xfrm>
            <a:off x="1632387" y="1536628"/>
            <a:ext cx="1898908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458" r="16458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建筑材料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评估施工工艺是否符合规范，是否存在质量隐患。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施工工艺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对建筑工程的结构安全性进行评估，确保建筑物能够承受预期的载荷和压力。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结构安全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质量评估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https://d.book118.com/485030221040011104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2024-09-13T20:24:11.649</cp:lastPrinted>
  <dcterms:created xsi:type="dcterms:W3CDTF">2024-09-13T12:24:11Z</dcterms:created>
  <dcterms:modified xsi:type="dcterms:W3CDTF">2024-09-13T12:24:13Z</dcterms:modified>
</cp:coreProperties>
</file>