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38550-3414-418B-87FD-2ED693E1D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972DC-AFB3-43B0-8395-94530D0D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9BB58-88DA-4D93-9B26-28024E79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8581C-6F17-47C7-9E28-86F3D472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54AE1-3F58-4A00-AF24-5EC6D8393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AB223-6B1B-44C1-8075-D8BBFB07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C1350-5F5A-4BBD-972F-159BA4C3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41599-8D3E-44EA-8B89-B93C68E0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43391-91ED-41FE-9B22-D99A19DA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F8EEA-D854-4761-8B65-EFC6299B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69916-4837-440D-849F-E9035385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31244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语言表达与写作修辞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语言表达基本概念与原则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词汇选择与运用技巧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句子结构变换与修辞手法应用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段落安排与逻辑连贯性维护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文本类型与风格塑造方法论述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写作过程中常见问题及改进建议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语言表达基本概念与原则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语言表达定义及重要性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语言表达是指使用语言符号来传达思想、情感和信息的行为。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语言表达是人类社会交流的基本方式，对于个人发展、文化传承和社会进步具有重要意义。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良好的语言表达能够准确传递信息，促进有效沟通，增进人际理解和信任。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准确性原则要求语言表达要真实、准确地反映客观事实和主观意图，避免误导和歧义。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得体性原则要求语言表达要符合特定的语境和交际目的，选用恰当的词汇、语法和修辞手段。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346" b="163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140" b="101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生动性原则要求语言表达要形象、生动、富有感染力，能够吸引听众的注意力和兴趣。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准确性、得体性、生动性原则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跨文化交流与语言适应性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跨文化交流是指不同文化背景的人们之间的交流活动，需要关注文化差异对语言表达的影响。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语言适应性是指在跨文化交流中，根据目标文化的语言习惯和规范，调整自己的语言表达方式，以达到更好的交流效果。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在跨文化交流中，要注意避免使用可能引起文化冲突或误解的词汇和表达方式，尊重对方的文化背景和语言习惯。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词汇选择与运用技巧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丰富词汇量提升表达能力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通过阅读各类书籍、文章、新闻等，积累丰富的词汇和表达方式。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关注新词、热词，了解它们的含义和用法，使语言表达更具时代感。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练习写作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通过写作练习，运用所学词汇，提高词汇运用能力和语言表达水平。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精确选用词汇以符合语境需求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辨析词义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根据语体（如书面语、口语）的不同，选用合适的词汇和表达方式。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考虑语体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注意感情色彩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选用带有适当感情色彩的词汇，以更好地传达作者的情感和态度。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了解近义词、同义词之间的细微差别，以便在特定语境中选用最恰当的词汇。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使用明确、具体的词汇和表达方式，避免使用含糊不清的词语。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消除歧义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检查修改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对于可能引起歧义的词汇或表达方式，通过增加上下文、使用限定词等方法消除歧义。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在完成写作后，仔细检查文本，发现并修改模糊、歧义的表达。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避免歧义和模糊表达方法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句子结构变换与修辞手法应用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只有一个主语和一个谓语的句子，表达一个完整的意思。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500" r="3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由并列连词连接的两个或多个简单句，表达两个或多个相对独立的意思。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包含一个主句和一个或多个从句的句子，从句可以是名词性从句、形容词性从句或副词性从句。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简单句、并列句和复合句结构分析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通过比较两种不同事物之间的相似之处来描绘事物，如“他的笑容像阳光一样温暖。”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将三个或三个以上结构相似、意义相关的词语或句子排列在一起，以增强语势和节奏感，如“人生苦短，应及时行乐；青春易逝，应珍惜当下；岁月如梭，应把握分秒。”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用疑问句的形式表达肯定或否定的意思，以增强语气和感染力，如“难道这不是我们应该做的吗？”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将非人类事物赋予人类特征或情感，如“风儿轻轻地抚摸着树叶。”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修辞手法简介及实例展示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https://d.book118.com/485031244242011110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2024-09-16T03:10:34.184</cp:lastPrinted>
  <dcterms:created xsi:type="dcterms:W3CDTF">2024-09-15T19:10:34Z</dcterms:created>
  <dcterms:modified xsi:type="dcterms:W3CDTF">2024-09-15T19:10:36Z</dcterms:modified>
</cp:coreProperties>
</file>