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2C3C5-76E8-4463-9693-7F542B9FA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1F467-90A5-461B-A7F1-943AC4302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81E7F-27BC-48D8-885C-7A959FDEF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5C189-A91D-44E9-9701-E95143D63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0F881C-D9CF-4313-B46C-1B0C018F9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8CF5AA-B255-45ED-AF81-236B57B8E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021CBD-7590-478F-A033-D6A32B35E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28ED6-AEAE-4811-A097-3D58A05E0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41BE6-68E6-4409-B606-4180DA6A9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CE5C9-45B9-4C33-819D-60F371730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E97FB-1E1D-42D0-AA3E-7CAD83EF1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313222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物联网智慧救援提升灾害应对能力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物联网技术在智慧救援中的应用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智慧救援系统架构与功能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物联网在灾害预警中的作用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物联网在灾害现场指挥中的应用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物联网在灾后重建中的应用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物联网技术在智慧救援中的应用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物联网技术包括传感器技术、RFID技术、嵌入式系统技术、智能处理技术、纳米技术等。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物联网被广泛应用于智能家居、智慧城市、智慧交通、智慧医疗、智慧救援等领域。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" r="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3" r="7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通过物联网技术，救援人员可以迅速获取灾害现场的信息，提高决策效率和救援速度。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提高救援效率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321" r="432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降低救援成本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提升救援安全性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物联网技术可以实现远程监控和调度，减少人力和物力的投入，降低救援成本。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通过物联网技术，可以对救援人员的位置、状态等信息进行实时监控，确保救援过程的安全性。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物联网在智慧救援中的意义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784" r="267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在地震灾害中，利用物联网技术可以实时监测震源、震级等信息，为救援人员提供准确的灾害情报，提高救援效率。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地震灾害救援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在洪水灾害中，通过物联网技术可以实时监测水位、水流速度等信息，为救援人员提供及时的预警和调度支持。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洪水灾害救援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在火灾救援中，利用物联网技术可以实时监测火源、烟雾浓度等信息，为救援人员提供准确的火场情报，提高灭火效率。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火灾救援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在矿难救援中，通过物联网技术可以实时监测矿井内的气体浓度、温度等信息，为救援人员提供安全的救援环境。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矿难救援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物联网在智慧救援中的应用案例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智慧救援系统架构与功能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通过物联网技术，实现现场环境、人员、设备等信息的实时感知和采集。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利用互联网、移动通信网等网络，实现感知数据的可靠传输和共享。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基于云计算、大数据等技术，对感知数据进行处理、分析和挖掘，为救援决策提供科学依据。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智慧救援系统整体架构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利用各类传感器，如温度传感器、湿度传感器、气体传感器等，实现现场环境信息的实时采集。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50" r="10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采用蓝牙、ZigBee、LoRa等无线通信技术，实现感知数据的可靠传输。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对来自不同传感器的数据进行融合处理，提高数据的准确性和可靠性。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数据融合技术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031" b="2003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数据清洗技术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对采集的原始数据进行清洗，去除重复、无效和异常数据，保证数据质量。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采用分布式存储技术，如Hadoop、HBase等，实现海量数据的存储和管理。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数据挖掘技术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利用数据挖掘算法，如分类、聚类、关联规则挖掘等，对感知数据进行深入分析，发现潜在规律和趋势。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救援路径规划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利用GIS技术和路径规划算法，为救援人员提供最优的救援路径和方案。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整合上述技术成果，构建智慧救援决策支持系统，为救援指挥人员提供全面、准确、及时的决策支持。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资源调度优化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基于运筹学理论和智能优化算法，实现救援资源的合理调度和分配，提高救援效率。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基于历史数据和专家经验，构建风险评估模型，对灾害发生概率和影响程度进行预测和评估。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救援决策支持技术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物联网在灾害预警中的作用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灾害预警系统是一种通过监测、分析、预测和发布灾害信息的综合系统，旨在减少灾害损失，保护人民生命财产安全。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包括监测设备、数据传输网络、数据处理中心、预警发布平台等多个组成部分，共同实现灾害信息的实时监测、快速处理和有效发布。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灾害预警系统概述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灾害预警系统组成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灾害预警系统定义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https://d.book118.com/485031322202011044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2024-09-06T23:49:52.706</cp:lastPrinted>
  <dcterms:created xsi:type="dcterms:W3CDTF">2024-09-06T15:49:52Z</dcterms:created>
  <dcterms:modified xsi:type="dcterms:W3CDTF">2024-09-06T15:49:54Z</dcterms:modified>
</cp:coreProperties>
</file>