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D33868-A9D8-4CD1-855B-27AF74838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FEDDFB-CC9D-4654-A1DD-3D11E9FED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9A98F8-2679-4BCE-87B4-FDD201443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D7271A-FB46-416F-AA2D-50FAA58EC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F37D58-09BD-4A4A-9E80-CD5C24D217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0FFB27-8745-41ED-83AB-35EDF8918E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13AE41-29B0-43B6-AEB0-97FD3AB9E7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455B06-7949-484F-B11A-D8642FA8E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48EA9A-F406-4702-9FF5-5250051DD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1C018-C227-4E80-BF7E-20FAE560B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D911E-6595-432B-B2AD-C29999CAE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03132303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水利工程施工验收规范与可持续发展的融合研究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水利工程施工验收规范概述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可持续发展的理念与实践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水利工程施工验收规范与可持续发展的融合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水利工程施工验收规范与可持续发展融合的挑战与对策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水利工程施工验收规范概述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34" r="326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水利工程施工验收规范是针对水利工程在施工完成后进行质量评估和验收的一系列标准和规定。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水利工程施工验收规范是确保水利工程质量和安全的重要保障，对于维护人民生命财产安全、促进社会经济发展具有重要意义。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水利工程施工验收规范的定义和重要性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220" b="22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水利工程施工验收规范的主要内容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施工前的准备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包括施工组织设计、施工图审查、施工材料质量检查等方面的规定。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施工过程的质量控制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包括施工工艺、工序控制、隐蔽工程验收等方面的规定。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施工完成后的验收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包括质量检测、功能性试验、工程移交等方面的规定。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目前，我国已经建立了一套较为完善的水利工程施工验收规范体系，并在实际工作中得到了广泛应用。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然而，在实施过程中仍存在一些问题，如规范执行力度不够、验收标准不统一、施工质量控制不严格等。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水利工程施工验收规范的实施现状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存在的问题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实施情况</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可持续发展的理念与实践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可持续发展是指在满足当前世代需求的同时，不损害未来世代满足自身需求的能力的发展模式。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可持续发展对于保护环境、促进经济和社会发展具有重要意义，是实现人类与自然和谐共生的关键。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248" r="1224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可持续发展的定义与重要性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强调在发展过程中，不同国家和地区之间应公平分享资源和发展机会。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公平性原则</a:t>
            </a:r>
          </a:p>
        </p:txBody>
      </p:sp>
      <p:pic>
        <p:nvPicPr>
          <p:cNvPr id="5" name="Picture 5"/>
          <p:cNvPicPr>
            <a:picLocks noChangeAspect="1"/>
          </p:cNvPicPr>
          <p:nvPr/>
        </p:nvPicPr>
        <p:blipFill>
          <a:blip r:embed="rId2"/>
          <a:srcRect l="9792" r="9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要求在发展过程中，资源的利用和环境的保护应保持长期稳定，避免过度消耗和破坏。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持续性原则</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强调全球范围内的合作与协调，共同应对环境与发展问题。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共同性原则</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可持续发展的主要原则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11" r="236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可持续发展在水利工程中的应用</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在水利工程建设中，应优先考虑生态保护，避免对生态环境造成不可逆的破坏。</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水利工程应采用节能技术和设备，降低能源消耗，减少污染物排放。</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优化水资源配置，提高水资源利用效率，减少浪费。</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鼓励社会各界参与水利工程的建设和管理，保障公众利益和知情权。</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生态优先</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节能减排</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资源高效利用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社会参与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https://d.book118.com/485031323033011114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2024-09-21T03:43:05.482</cp:lastPrinted>
  <dcterms:created xsi:type="dcterms:W3CDTF">2024-09-20T19:43:05Z</dcterms:created>
  <dcterms:modified xsi:type="dcterms:W3CDTF">2024-09-20T19:43:07Z</dcterms:modified>
</cp:coreProperties>
</file>