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C6AB0-E07A-447A-B1AE-789973D4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82A26-7C23-4905-8BD6-8E061645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B9048-DA4E-4661-8FF2-9D5F186C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CE702-B404-4C24-9F54-14A12BC6E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015C4-A961-4BA5-92E7-9B89E3EB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10577-7F34-474D-8D36-72A779CA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CDA17-D655-4716-9CAE-FA796DA3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83E69-BCD4-4945-AFBF-1577A5B97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D26D6-7C15-401C-8F92-6AEE4267E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6D27E-5FCC-43EB-9286-E84C51B4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A7FBE-212D-4901-955F-1776D10D4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313320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治疗和预防牙周病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个人护理和预防措施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饮食和生活习惯对牙周病的影响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牙周病是指发生在牙齿支持组织（牙周组织）的一类疾病，包括牙龈炎和牙周炎等。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牙周病的主要症状包括牙龈红肿、出血、牙齿松动、牙周溢脓等，严重时可导致牙齿脱落。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5" b="774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26" b="18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牙周病是口腔最常见的疾病之一，如果不及时治疗，会对口腔健康造成严重影响。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牙龈组织的炎症，表现为红肿、出血、口臭等。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75" r="114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牙周脓肿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牙周组织的炎症，表现为牙齿松动、牙周溢脓、疼痛等。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牙周炎的急性化脓性反应，表现为局部肿胀、疼痛、发热等。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不良口腔卫生习惯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牙石和牙垢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186" r="418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如不刷牙、刷牙方法不正确等。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牙石和牙垢是细菌滋生的温床，长期存在会刺激牙龈组织，引发炎症。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部分人群具有遗传易感性，容易患上牙周病。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如糖尿病、心血管疾病等，会影响牙周组织的健康。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283" r="1428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包括口腔卫生指导、洁治、刮治和根面平整术，旨在清除牙周袋内的菌斑、牙石，改善牙龈炎症。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对于基础治疗无法控制的牙周病，需要进行牙周手术治疗，包括牙龈切除术、翻瓣术等。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对于牙齿缺失或松动的患者，需要进行修复治疗，如牙冠、义齿等，以恢复牙齿功能。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牙周病的治疗需要长期的维护，定期进行复查、洁治和必要的调整。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771" b="1477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医生会对患者的口腔进行全面的检查，了解牙周病的程度和范围。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复查与维护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根据患者的具体情况，医生会制定合适的治疗方案，包括治疗方式、步骤和时间等。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按照治疗方案进行治疗，包括基础治疗、牙周手术等。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定期进行复查，及时发现并处理问题，同时进行必要的维护治疗。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牙周病治疗的步骤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患者应按照医生的建议进行治疗，并按时复查和维护。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遵守医嘱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患者应保持良好的口腔卫生习惯，定期刷牙、使用牙线和漱口水等。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注意口腔卫生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某些全身性疾病如糖尿病、心血管疾病等可能影响牙周病的治疗效果，患者应积极控制这些疾病。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控制全身性疾病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患者应避免过度摄入糖分和酸性食物，避免吸烟和过量饮酒等不良生活习惯。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注意饮食和生活习惯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https://d.book118.com/485031332032011111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2024-09-16T20:17:13.909</cp:lastPrinted>
  <dcterms:created xsi:type="dcterms:W3CDTF">2024-09-16T12:17:13Z</dcterms:created>
  <dcterms:modified xsi:type="dcterms:W3CDTF">2024-09-16T12:17:16Z</dcterms:modified>
</cp:coreProperties>
</file>