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C0964-E758-4A91-B470-554B85720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2CB1C-2086-4643-ADBE-CE4CA2F91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04B0C-97C2-490C-967A-DCD9700A3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FBDD0-7C9C-40BC-8D39-B1DBD57CF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35296F-EDDC-4161-9B73-20F5EEA3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2EA0A-AC9E-4F4C-9879-5F2C4D84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D82A7-90DF-41A4-8180-23FD283F7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D9BC9-96E1-40BC-A868-35C25E453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10D2B-23A1-496F-B498-83C0D4647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66DB-9F08-4905-BE8B-1CF385E7C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0A5B5-8171-4DC9-841C-879F4257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33034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中风类型与临床表现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治疗措施及护理配合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心理干预与家庭支持体系建设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76" b="777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患者姓名、年龄、性别等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治疗经过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病史采集与整理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2023年1月1日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突然昏倒，不省人事，伴发口角歪斜、语言不利、半身不遂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缺血性中风（脑梗死）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溶栓治疗、抗血小板聚集、降压、降脂等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父亲曾患有中风，母亲无相关病史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家族成员中风病史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根据家族史，患者具有一定的中风遗传倾向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遗传倾向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家族史及遗传倾向分析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82" r="41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93" b="35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94" r="191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生活习惯及环境评估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喜食高脂、高盐食物，蔬菜水果摄入不足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缺乏规律运动，久坐不动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长期吸烟，有饮酒习惯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居住环境拥挤，空气质量差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饮食习惯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运动习惯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吸烟饮酒史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居住环境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中风类型与临床表现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" r="26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局部血管狭窄或闭塞导致血流减少或中断，引发脑组织缺血坏死。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来自心脏或主动脉的栓子阻塞脑血管，导致血流中断和脑组织缺血。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栓塞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缺血性中风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脑血管破裂导致血液进入脑组织，引发颅内压升高和神经功能损害。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脑血管破裂导致血液流入蛛网膜下腔，引发剧烈头痛、脑膜刺激征等。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出血性中风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蛛网膜下腔出血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发病后数小时至数天，症状逐渐加重，可能出现意识障碍、偏瘫、失语等。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后遗症期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发病后数天至数周，症状逐渐减轻，神经功能开始恢复。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发病数月后，可能遗留不同程度的神经功能缺损症状。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87" b="1928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预防深静脉血栓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处理并发症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保持呼吸道通畅，定期翻身拍背，鼓励患者深呼吸和有效咳嗽。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保持皮肤清洁干燥，定期更换体位，使用气垫床等减压装置。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鼓励患者尽早进行肢体活动，穿弹力袜或使用间歇性充气加压装置。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如出现肺部感染、深静脉血栓、压疮等并发症，应及时就医，采取相应治疗措施。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观察患者深浅反射如膝反射、跟腱反射等是否正常。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检查患者痛觉、触觉、温度觉等是否正常。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评估患者肌力、肌张力及协调运动能力，观察有无偏瘫、肢体活动障碍等。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评估患者意识是否清晰，有无意识障碍及其程度。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检查患者言语是否清晰，有无失语、构音障碍等。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神经系统功能评估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评估患者认知功能，包括记忆力、定向力、计算力等。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认知功能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观察患者情绪是否稳定，有无焦虑、抑郁等情绪障碍。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情绪状态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了解患者的家庭背景、社会关系及经济状况，评估其获得的社会支持程度。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评估患者面对疾病的应对方式，是否积极寻求治疗及康复。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应对方式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了解患者饮食习惯及饮食结构，评估其营养摄入是否均衡。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营养风险筛查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观察患者体重变化，判断其是否存在营养不良或肥胖等问题。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检查患者血常规、生化等指标，了解其营养状况及是否存在贫血、低蛋白血症等问题。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采用营养风险筛查工具对患者进行营养风险评估，以便及时发现并干预营养不良问题。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https://d.book118.com/485033034222011120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2024-09-23T04:51:03.218</cp:lastPrinted>
  <dcterms:created xsi:type="dcterms:W3CDTF">2024-09-22T20:51:03Z</dcterms:created>
  <dcterms:modified xsi:type="dcterms:W3CDTF">2024-09-22T20:51:05Z</dcterms:modified>
</cp:coreProperties>
</file>