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F4ADA2-E163-4243-9A51-6DDFF142B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D37308-9FB5-4883-9DE0-3FA0125A6D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FAEA7D-5262-4573-B22F-61CA08D5B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9EE5C1-0EDC-4354-9D6B-ACDC175322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3AE8A2-995A-4842-8318-523335DB6C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E6A40B-F0A3-4361-BB3F-BCEFC9A9F1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8CD691-EBAB-41C1-99C5-BAA193E158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EA1F93-FA61-4B3C-913C-3D7E493B1D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36D8EF-42C4-450C-8FC3-CCE8B0382E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E10DAF-9D6E-4E10-9402-E664A71F0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EEC396-B101-4AC4-B9F8-F838F671D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03314011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职业年金发展国际趋势</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职业年金基本概念及特点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国际职业年金发展趋势分析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我国职业年金现状及问题分析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完善我国职业年金政策建议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人口老龄化趋势</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随着全球人口老龄化趋势的加剧，养老保险制度面临巨大压力。职业年金作为一种补充养老保险制度，对于缓解养老压力具有重要意义。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劳动力市场变化</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全球劳动力市场的变化，如灵活就业、跨国就业等，使得传统养老保险制度难以满足多样化需求。职业年金的发展有助于适应这些变化，提供更灵活的养老保障。</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经济增长与金融市场发展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经济增长和金融市场的发展为职业年金提供了更多的投资机会和风险管理工具，有助于提高职业年金的投资收益和风险管理水平。</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许多发达国家已经建立了较为完善的职业年金制度，如美国、加拿大、澳大利亚等。这些国家的职业年金制度在资金来源、投资策略、风险管理等方面积累了丰富的经验。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职业年金制度起步较晚，但近年来发展迅速。政府出台了一系列政策措施，推动职业年金制度的发展。目前，我国已经建立了企业年金、职业年金等多元化的养老保障体系，但仍存在覆盖面不够广、投资收益率不高等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职业年金基本概念及特点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19" b="25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职业年金是指由雇主或雇员与雇主共同缴费，为雇员在退休或离职后提供一定期限的养老金保障制度。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职业年金作为养老保险体系的重要组成部分，对于保障退休人员生活质量、减轻公共养老负担、促进资本市场发展等方面具有重要作用。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职业年金定义及作用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类型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根据缴费方式、投资方式、领取方式等不同，职业年金计划可分为确定给付型（DB型）和确定缴费型（DC型）两大类。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DB型职业年金计划以提供确定的养老金给付为目标，投资风险由雇主承担；DC型职业年金计划则以个人账户积累为基础，投资风险由雇员承担。此外，职业年金计划还具有缴费灵活、投资多样化、税收优惠等特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职业年金计划类型与特点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职业年金与养老保险关系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联系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职业年金与养老保险都是为退休人员提供养老金保障的制度安排，二者在保障目标、缴费方式、投资方式等方面存在相似之处。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区别</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养老保险通常由政府主导，具有强制性，而职业年金则多为企业自愿建立。此外，养老保险的保障水平相对较低，而职业年金则能提供更为充足的养老金保障。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国际职业年金发展趋势分析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职业年金制度普及</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在发达国家，职业年金制度已经相当普及，成为社会保障体系的重要组成部分。多数国家通过立法形式确立了职业年金制度的法律地位，保障了制度的稳定性和可持续性。</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多层次养老保障体系</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发达国家普遍建立了多层次的养老保障体系，包括基本养老保险、企业年金和个人储蓄性养老保险等。职业年金作为第二支柱，在养老保障体系中发挥着重要作用。</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投资运营市场化</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发达国家的职业年金基金通常采取市场化投资运营方式，通过多元化的投资组合降低风险，提高收益。同时，监管机构对职业年金基金的投资运营进行严格的监管，确保基金的安全性和稳健性。</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发达国家职业年金现状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发展中国家职业年金挑战与机遇</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发展中国家可以积极寻求与国际组织和其他国家的合作，借鉴发达国家的成功经验和做法，加快职业年金制度的建设和发展。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国际合作与经验借鉴</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发展中国家职业年金制度建设相对滞后，缺乏完善的法律法规和监管体系。同时，由于经济发展水平较低，企业和个人的缴费能力有限，导致职业年金制度发展缓慢。</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制度建设滞后</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随着发展中国家人口老龄化趋势的加剧，养老保障需求日益迫切。职业年金作为养老保障体系的重要组成部分，具有较大的发展空间和潜力。</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养老保障需求迫切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完善法律法规</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建立健全职业年金制度的法律法规体系，明确各方权利义务关系，为制度的稳定运行提供法律保障。</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推动市场化投资运营</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积极推动职业年金基金的市场化投资运营，通过多元化的投资组合降低风险，提高收益。同时，加强对投资机构的培育和监管，提高投资机构的专业化水平和风险管理能力。</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加强国际合作与交流</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加强与国际组织和其他国家的合作与交流，共同研究和探讨职业年金制度的发展趋势和前沿问题。通过分享经验和做法，促进各国职业年金制度的共同进步和发展。</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强化监管机制</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加强对职业年金基金的监管力度，确保基金的安全性和稳健性。同时，建立有效的信息披露机制，提高职业年金制度的透明度和公信力。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国际经验借鉴与启示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https://d.book118.com/485033140111011120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2024-09-22T18:46:21.771</cp:lastPrinted>
  <dcterms:created xsi:type="dcterms:W3CDTF">2024-09-22T10:46:21Z</dcterms:created>
  <dcterms:modified xsi:type="dcterms:W3CDTF">2024-09-22T10:46:23Z</dcterms:modified>
</cp:coreProperties>
</file>