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9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2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89CB1-F5F1-4A7D-9B17-13BE285B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497EB-55CA-4DB5-B08A-FE09213F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4CC82-890A-4B83-B2B2-CC36B84D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9EC00-1C3B-4F16-A289-8251EBF0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B1B5B-6AC2-42A7-B274-EF175436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79E4D-F77C-4EB6-B8D8-25F4AE31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40AB5-B8F1-468B-9394-C80DCA2BB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EB801-A817-4BB8-B2CB-CD6B3EDE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83526-D25F-4893-8AC2-17025EF8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D2DE2-D6C0-407B-AE26-0D6A598E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710E-7BF6-4E0A-8B5E-651723D4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587" r:id="rId2"/>
    <p:sldLayoutId id="2147499588" r:id="rId3"/>
    <p:sldLayoutId id="2147499589" r:id="rId4"/>
    <p:sldLayoutId id="2147499590" r:id="rId5"/>
    <p:sldLayoutId id="2147499591" r:id="rId6"/>
    <p:sldLayoutId id="2147499592" r:id="rId7"/>
    <p:sldLayoutId id="2147499593" r:id="rId8"/>
    <p:sldLayoutId id="2147499594" r:id="rId9"/>
    <p:sldLayoutId id="2147499595" r:id="rId10"/>
    <p:sldLayoutId id="21474995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34230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二年级秋天阅读教学设计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教学过程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https://d.book118.com/485034230143011040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二年级秋天阅读教学设计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2024-08-31T14:09:19.786</cp:lastPrinted>
  <dcterms:created xsi:type="dcterms:W3CDTF">2024-08-31T06:09:19Z</dcterms:created>
  <dcterms:modified xsi:type="dcterms:W3CDTF">2024-08-31T06:09:22Z</dcterms:modified>
</cp:coreProperties>
</file>