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810BB3A-01B5-47DB-8739-94EBB20B53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955931-CA9E-4899-AC98-3F69837283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B4AE426-28E3-4339-8B6D-494CD2752E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5A5C45C-F4FF-4ED7-B7FE-A589652C5B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D41D2D2-A08A-4930-91EA-73EE1CEF325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36F3C8C-A30A-433B-A0CC-FFFB31CE18C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5BBACC3-B1DA-4FC2-9EA0-7CBFA4C4C33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55C870F-9426-46A0-B95A-54488CAF19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F13DD3-9D34-45F7-9244-BF65B361AA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14A88D-BA84-4321-A99B-7EA753D963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C7B7D6-22F4-4311-A246-ABF5D02C8E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85040214002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账务处理系统及报表管理系统讲解学习</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账务处理系统概述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报表管理系统概述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账务处理系统与报表管理系统的关系</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账务处理系统的操作流程</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报表管理系统的操作流程</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账务处理系统及报表管理系统的应用案例</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账务处理系统概述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074" r="2807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939" r="3293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89" r="3258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账务处理系统是一种用于企业或组织进行财务管理和账务处理的软件系统。</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账务处理系统具备凭证录入、账目查询、报表生成、财务分析等功能，帮助企业实现财务管理流程的自动化和规范化。</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功能</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定义与功能</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适用于各类企业，帮助企业进行财务管理和账务处理，提高财务工作效率和准确性。</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企业财务管理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1875" r="218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组织管理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代理记账</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非营利组织、政府部门等组织也可使用账务处理系统进行财务管理。</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代理记账公司使用账务处理系统进行客户账务处理，提高工作效率和客户满意度。</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账务处理系统的应用范围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4200" r="2420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早期的账务处理系统主要采用单机版软件，功能较为简单，主要用于基本的账务处理。</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早期阶段</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随着互联网技术的发展，账务处理系统逐渐实现网络化，支持多用户同时使用和数据共享。</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网络化阶段</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近年来，云计算技术的兴起使得账务处理系统更加便捷、高效和安全，数据存储和处理能力得到大幅提升。</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云计算阶段</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未来，账务处理系统将结合人工智能技术，实现自动化账务处理、智能报表生成等功能，进一步提高财务管理效率。</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人工智能化阶段</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账务处理系统的历史与发展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报表管理系统概述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报表管理系统是一种用于生成、管理和分析报表的工具，它能够提供强大的数据可视化功能，帮助用户更好地理解数据和做出决策。</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报表管理系统具有数据整合、报表定制、数据查询、数据可视化、数据分析等功能，能够满足企业或组织对数据处理和分析的需求。</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定义与功能</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功能</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2163" r="12163"/>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3207" r="1320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报表管理系统广泛应用于企业财务领域，用于生成财务报表、分析财务数据等。</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企业财务</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报表管理系统可以帮助市场营销人员分析市场趋势、客户行为等信息，为营销策略制定提供支持。</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市场营销</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报表管理系统可以用于人力资源部门，生成员工绩效报表、分析人力资源数据等。</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人力资源</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报表管理系统可以帮助生产部门分析生产数据、优化生产流程等。</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生产管理</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报表管理系统的应用范围</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报表管理系统的发展可以追溯到早期的电子表格软件，如Excel等。随着数据处理和分析需求的不断增加，专业的报表管理系统开始出现并逐渐发展成熟。</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历史</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未来的报表管理系统将更加智能化、自动化和个性化。随着大数据、云计算等技术的发展，报表管理系统将能够处理更大规模的数据，提供更丰富的数据可视化效果和更强大的数据分析功能。同时，报表管理系统将更加注重用户体验和个性化需求，提供更加灵活和定制化的报表服务。</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发展</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报表管理系统的历史与发展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账务处理系统与报表管理系统的关系</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账务处理系统和报表管理系统通过数据共享，实现数据互通，提高信息利用率。</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数据共享</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两个系统间可进行数据导入导出，满足不同业务需求的数据交互。</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数据交互</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数据共享与交互</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系统集成</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账务处理系统和报表管理系统可集成在同一平台上，实现系统间无缝对接。</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数据整合</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通过系统集成，将分散的数据整合到一个统一的数据仓库中，便于统一管理和分析。</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系统集成与数据整合</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https://d.book118.com/485040214002011120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2024-09-22T08:31:51.078</cp:lastPrinted>
  <dcterms:created xsi:type="dcterms:W3CDTF">2024-09-22T00:31:51Z</dcterms:created>
  <dcterms:modified xsi:type="dcterms:W3CDTF">2024-09-22T00:31:52Z</dcterms:modified>
</cp:coreProperties>
</file>