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9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4202C-6B38-49B5-97BE-308361E83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7912C-643A-4A40-A5A0-EAA5C0473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000A4-F893-48D7-9D3B-AFEF6BF15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ADB03-8439-4EF6-9FD5-B05B66E89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47FC98-A047-491B-ADDA-4DB07B45F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9F6FEA-2F08-46A3-AAB8-96BBA7AAE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472193-EEA3-415B-B5FB-CA3C9E26B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FA896-D896-4A0D-A618-0305863C8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C852B-D45C-44E2-A902-F580BD91C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B8521-6AF6-49A1-AB8D-40D04AD17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5774A-81C1-4532-89B2-5C3B7C029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903" r:id="rId2"/>
    <p:sldLayoutId id="2147498904" r:id="rId3"/>
    <p:sldLayoutId id="2147498905" r:id="rId4"/>
    <p:sldLayoutId id="2147498906" r:id="rId5"/>
    <p:sldLayoutId id="2147498907" r:id="rId6"/>
    <p:sldLayoutId id="2147498908" r:id="rId7"/>
    <p:sldLayoutId id="2147498909" r:id="rId8"/>
    <p:sldLayoutId id="2147498910" r:id="rId9"/>
    <p:sldLayoutId id="2147498911" r:id="rId10"/>
    <p:sldLayoutId id="214749891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410122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学校双减PPT概述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5833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102870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102870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双减政策背景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102870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316357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316357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学校双减工作开展情况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316357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529844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529844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双减政策对学校的影响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529844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743331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743331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学校双减工作的经验和启示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743331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956818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956818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未来双减工作的展望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103"/>
          <p:cNvSpPr/>
          <p:nvPr>
            <p:custDataLst>
              <p:tags r:id="rId19"/>
            </p:custDataLst>
          </p:nvPr>
        </p:nvSpPr>
        <p:spPr>
          <a:xfrm>
            <a:off x="956818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双减政策背景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政策出台背景</a:t>
            </a:r>
            <a:endParaRPr lang="zh-CN" altLang="en-US"/>
          </a:p>
        </p:txBody>
      </p:sp>
      <p:sp>
        <p:nvSpPr>
          <p:cNvPr id="104896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当前教育存在过度竞争和应试教育的问题，导致学生课业负担过重，身心健康受到影响。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国家为了解决这些问题，提出了双减政策，旨在减轻学生和家庭的课业负担，促进学生全面发展。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政策出台的背景还包括社会对教育公平和质量的关注，以及教育改革和发展的需要。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双减政策的出台，是为了适应新时代教育发展的需要，推动教育改革和创新，培养更多具有创新精神和实践能力的人才。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政策目的和意义</a:t>
            </a:r>
            <a:endParaRPr lang="zh-CN" altLang="en-US"/>
          </a:p>
        </p:txBody>
      </p:sp>
      <p:sp>
        <p:nvSpPr>
          <p:cNvPr id="10490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减轻学生过重作业负担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提升学校课后服务水平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促进孩子全面发展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4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构建教育良好生态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双减政策内容</a:t>
            </a:r>
            <a:endParaRPr lang="zh-CN" altLang="en-US"/>
          </a:p>
        </p:txBody>
      </p:sp>
      <p:sp>
        <p:nvSpPr>
          <p:cNvPr id="104909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促进孩子全面发展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加强学校教育主阵地作用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减轻校外培训负担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减少作业负担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16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学校双减工作开展情况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学校双减工作实施情况</a:t>
            </a:r>
            <a:endParaRPr lang="zh-CN" altLang="en-US"/>
          </a:p>
        </p:txBody>
      </p:sp>
      <p:sp>
        <p:nvSpPr>
          <p:cNvPr id="10492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实施背景：响应国家双减政策，减轻学生和家长负担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实施方式：调整课程设置、控制作业量、开展课外活动等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实施效果：学生负担减轻，综合素质得到提高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未来计划：进一步完善双减工作机制，加强与家长的沟通合作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双减工作成效和亮点</a:t>
            </a:r>
            <a:endParaRPr lang="zh-CN" altLang="en-US"/>
          </a:p>
        </p:txBody>
      </p:sp>
      <p:sp>
        <p:nvSpPr>
          <p:cNvPr id="104927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减轻学生作业负担：有效控制作业总量和时间，提高作业质量和效果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提升课堂教学质量：优化教学方式，注重启发式、互动式、探究式教学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加强学校体育美育工作：丰富课程内容和形式，提高学生综合素质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完善家校共育机制：加强家校沟通与合作，形成教育合力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面临的挑战和问题</a:t>
            </a:r>
            <a:endParaRPr lang="zh-CN" altLang="en-US"/>
          </a:p>
        </p:txBody>
      </p:sp>
      <p:sp>
        <p:nvSpPr>
          <p:cNvPr id="104931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课程设置和教材的调整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教师培训和教学方式的改革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家长和社会对双减工作的认知和接受程度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减负与升学压力的平衡问题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38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双减政策对学校的影响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https://d.book118.com/485041012233011040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学校双减PPT概述</vt:lpstr>
      <vt:lpstr>目录</vt:lpstr>
      <vt:lpstr>双减政策背景</vt:lpstr>
      <vt:lpstr>政策出台背景</vt:lpstr>
      <vt:lpstr>政策目的和意义</vt:lpstr>
      <vt:lpstr>双减政策内容</vt:lpstr>
      <vt:lpstr>学校双减工作开展情况</vt:lpstr>
      <vt:lpstr>学校双减工作实施情况</vt:lpstr>
      <vt:lpstr>双减工作成效和亮点</vt:lpstr>
      <vt:lpstr>面临的挑战和问题</vt:lpstr>
      <vt:lpstr>双减政策对学校的影响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2024-08-31T21:28:00.998</cp:lastPrinted>
  <dcterms:created xsi:type="dcterms:W3CDTF">2024-08-31T13:28:01Z</dcterms:created>
  <dcterms:modified xsi:type="dcterms:W3CDTF">2024-08-31T13:28:03Z</dcterms:modified>
</cp:coreProperties>
</file>