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F8F26-90D7-4924-A21A-2D34734A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7BE1A-8344-40BA-9FF9-DF47A1D9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07824-E624-45EE-90E2-681177B2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A55EB-FB96-4DF9-981F-2F944AE9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8DE1D-6DB2-4909-A0AD-D5F595AAB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725B3-6E1D-40F7-88A6-7EC65EC9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B405D-E789-49CD-8A52-AE369692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889C9-8A12-4EA1-A163-5CC5A1A2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B11C6-912F-42F1-9B9B-B243B9D5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D3EB3-011F-40D8-A8DE-77DBEC8D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A26C2-6190-4052-B0E8-E57AC5286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4111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193企业安全管理的价格安全与资金保障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价格安全策略与措施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内部控制与合规管理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外部合作与共赢发展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信息化手段在价格安全与资金保障中应用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价格安全策略与措施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建立全面的价格监控体系，实时跟踪市场价格波动，确保第一时间掌握价格变动情况。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设定价格波动阈值，当市场价格波动超过一定范围时，自动触发预警机制，提醒企业及时应对。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对价格波动数据进行深入分析，发现价格波动的规律和趋势，为企业决策提供支持。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价格波动监控及预警机制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价格风险评估与防范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定期对市场价格波动进行风险评估，识别潜在的价格风险及其可能对企业造成的影响。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风险防范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制定针对性的风险防范措施，如合理调整库存、运用金融衍生工具对冲风险等，降低价格风险对企业的影响。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建立价格风险应急预案，明确应对价格风险的流程、措施和资源准备，确保在突发情况下能够迅速响应。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根据产品成本、市场需求和竞争状况，制定合理的定价策略，确保产品价格具有竞争力且能够覆盖成本。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密切关注市场动态和竞争对手的定价策略，灵活调整产品价格，以适应市场变化。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建立定期评估和调整定价的机制，根据市场反馈和销售数据，及时调整定价策略，确保产品价格始终保持在合理水平。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定价调整机制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合理定价策略及调整机制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资金保障体系建设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企业应通过银行贷款、股权融资、债券发行等多种方式筹措资金，确保资金来源的多样性。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多元化资金来源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对各类资金来源进行风险评估，并建立监控机制，确保资金安全。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合理安排资金的流入与流出，确保企业日常运营的流动性需求得到满足。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流动性管理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资金来源稳定性分析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投资决策优化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对投资项目进行充分论证，选择风险小、收益稳定的项目进行投资，提高资金使用效益。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内部控制与风险管理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加强企业内部控制，防范资金风险，确保资金安全。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建立科学的预算管理体系，严格执行预算计划，避免资金浪费。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资金运用效率提升途径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当突发事件发生时，企业应迅速启动应急资金调用方案，确保资金及时到位。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应急资金储备机制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企业应建立应急资金储备机制，预留一定比例的资金用于应对突发事件。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与相关金融机构建立合作关系，实现资源共享和协同应对，提高企业应对突发事件的能力。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应急资金储备及调用方案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内部控制与合规管理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建立健全内部控制体系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企业应建立全面、系统的内部控制体系，包括风险识别、评估、控制、监督和报告等环节，确保企业运营活动的合规性和有效性。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强化内部控制意识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企业应加强对员工的内部控制意识培养，使员工充分认识到内部控制的重要性，树立风险防范意识。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完善内部控制流程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企业应不断完善内部控制流程，确保各项业务流程的合规性和有效性，降低企业运营风险。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完善内部控制体系建设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企业应定期进行合规性审查，确保企业运营活动符合国家法律法规、行业标准和监管要求，避免因违规行为而产生的法律风险。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企业应密切关注监管政策变化，及时调整企业运营策略和管理措施，确保企业始终符合监管要求。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监管要求遵循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企业应积极培育合规文化，倡导诚信经营、守法经营的理念，使合规成为企业员工的自觉行为。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建立合规文化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合规性审查和监管要求遵循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https://d.book118.com/485041112134011122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2024-09-25T21:17:36.835</cp:lastPrinted>
  <dcterms:created xsi:type="dcterms:W3CDTF">2024-09-25T13:17:36Z</dcterms:created>
  <dcterms:modified xsi:type="dcterms:W3CDTF">2024-09-25T13:17:39Z</dcterms:modified>
</cp:coreProperties>
</file>