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481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245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DD342F-AA10-4D97-8EEE-7C6324DBD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2985C-6537-4BC9-A2E9-11D038267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7944AC-0E0A-41E1-A991-DDB575ECE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8F241B-E72F-432A-B3BD-E4A9276B8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5CDFA72-6491-4F78-A927-5D65450055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77EB6D-2CEF-49D3-A71B-438CA16555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638FAF-E126-4826-9CCD-41432324D8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9415C8-7413-4B19-B432-A709A2AE18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AEC21A-B2C7-46F8-A89E-AF1370EB1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05B7F4-1F5C-43B2-BB78-9FF6FEE374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5A09B7-9B92-4880-8744-FC8B87F920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4808" r:id="rId2"/>
    <p:sldLayoutId id="2147504809" r:id="rId3"/>
    <p:sldLayoutId id="2147504810" r:id="rId4"/>
    <p:sldLayoutId id="2147504811" r:id="rId5"/>
    <p:sldLayoutId id="2147504812" r:id="rId6"/>
    <p:sldLayoutId id="2147504813" r:id="rId7"/>
    <p:sldLayoutId id="2147504814" r:id="rId8"/>
    <p:sldLayoutId id="2147504815" r:id="rId9"/>
    <p:sldLayoutId id="2147504816" r:id="rId10"/>
    <p:sldLayoutId id="2147504817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14" Type="http://schemas.openxmlformats.org/officeDocument/2006/relationships/tags" Target="../tags/tag153.xml" /><Relationship Id="rId15" Type="http://schemas.openxmlformats.org/officeDocument/2006/relationships/tags" Target="../tags/tag154.xml" /><Relationship Id="rId16" Type="http://schemas.openxmlformats.org/officeDocument/2006/relationships/tags" Target="../tags/tag155.xml" /><Relationship Id="rId17" Type="http://schemas.openxmlformats.org/officeDocument/2006/relationships/tags" Target="../tags/tag156.xml" /><Relationship Id="rId18" Type="http://schemas.openxmlformats.org/officeDocument/2006/relationships/tags" Target="../tags/tag157.xml" /><Relationship Id="rId19" Type="http://schemas.openxmlformats.org/officeDocument/2006/relationships/tags" Target="../tags/tag158.xml" /><Relationship Id="rId2" Type="http://schemas.openxmlformats.org/officeDocument/2006/relationships/tags" Target="../tags/tag141.xml" /><Relationship Id="rId20" Type="http://schemas.openxmlformats.org/officeDocument/2006/relationships/tags" Target="../tags/tag159.xml" /><Relationship Id="rId21" Type="http://schemas.openxmlformats.org/officeDocument/2006/relationships/tags" Target="../tags/tag160.xml" /><Relationship Id="rId22" Type="http://schemas.openxmlformats.org/officeDocument/2006/relationships/tags" Target="../tags/tag161.xml" /><Relationship Id="rId23" Type="http://schemas.openxmlformats.org/officeDocument/2006/relationships/tags" Target="../tags/tag162.xml" /><Relationship Id="rId24" Type="http://schemas.openxmlformats.org/officeDocument/2006/relationships/tags" Target="../tags/tag163.xml" /><Relationship Id="rId25" Type="http://schemas.openxmlformats.org/officeDocument/2006/relationships/tags" Target="../tags/tag164.xml" /><Relationship Id="rId26" Type="http://schemas.openxmlformats.org/officeDocument/2006/relationships/tags" Target="../tags/tag165.xml" /><Relationship Id="rId27" Type="http://schemas.openxmlformats.org/officeDocument/2006/relationships/tags" Target="../tags/tag166.xml" /><Relationship Id="rId28" Type="http://schemas.openxmlformats.org/officeDocument/2006/relationships/tags" Target="../tags/tag167.xml" /><Relationship Id="rId29" Type="http://schemas.openxmlformats.org/officeDocument/2006/relationships/tags" Target="../tags/tag168.xml" /><Relationship Id="rId3" Type="http://schemas.openxmlformats.org/officeDocument/2006/relationships/tags" Target="../tags/tag142.xml" /><Relationship Id="rId30" Type="http://schemas.openxmlformats.org/officeDocument/2006/relationships/tags" Target="../tags/tag169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14" Type="http://schemas.openxmlformats.org/officeDocument/2006/relationships/tags" Target="../tags/tag228.xml" /><Relationship Id="rId15" Type="http://schemas.openxmlformats.org/officeDocument/2006/relationships/tags" Target="../tags/tag229.xml" /><Relationship Id="rId16" Type="http://schemas.openxmlformats.org/officeDocument/2006/relationships/tags" Target="../tags/tag230.xml" /><Relationship Id="rId17" Type="http://schemas.openxmlformats.org/officeDocument/2006/relationships/tags" Target="../tags/tag231.xml" /><Relationship Id="rId18" Type="http://schemas.openxmlformats.org/officeDocument/2006/relationships/tags" Target="../tags/tag232.xml" /><Relationship Id="rId19" Type="http://schemas.openxmlformats.org/officeDocument/2006/relationships/tags" Target="../tags/tag233.xml" /><Relationship Id="rId2" Type="http://schemas.openxmlformats.org/officeDocument/2006/relationships/tags" Target="../tags/tag216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tags" Target="../tags/tag217.xml" /><Relationship Id="rId30" Type="http://schemas.openxmlformats.org/officeDocument/2006/relationships/tags" Target="../tags/tag244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04131202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外部环境变化对公司影响及对策汇报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lang="en-US" altLang="zh-CN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外部环境变化概述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外部环境变化对公司的影响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11715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11715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公司应对外部环境变化的对策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487362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487362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17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公司应对外部环境变化的实践与成果</a:t>
            </a:r>
            <a:endParaRPr lang="zh-CN" altLang="en-US" sz="17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3"/>
            </p:custDataLst>
          </p:nvPr>
        </p:nvSpPr>
        <p:spPr>
          <a:xfrm>
            <a:off x="8575675" y="369125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4"/>
            </p:custDataLst>
          </p:nvPr>
        </p:nvSpPr>
        <p:spPr>
          <a:xfrm>
            <a:off x="8575675" y="449707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41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未来外部环境变化的预测与公司应对策略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外部环境变化概述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当前经济形势分析</a:t>
            </a:r>
            <a:endParaRPr lang="zh-CN" altLang="en-US"/>
          </a:p>
        </p:txBody>
      </p:sp>
      <p:sp>
        <p:nvSpPr>
          <p:cNvPr id="1048950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2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4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全球经济复苏缓慢，不确定性增加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58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0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国内经济稳中向好，政策环境稳定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4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66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市场竞争激烈，企业盈利压力加大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0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技术创新加速，新兴产业蓬勃发展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行业发展趋势</a:t>
            </a:r>
            <a:endParaRPr lang="zh-CN" altLang="en-US"/>
          </a:p>
        </p:txBody>
      </p:sp>
      <p:sp>
        <p:nvSpPr>
          <p:cNvPr id="1049008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技术创新：新技术对行业发展的影响和推动作用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政策法规：政策法规对行业发展的影响和制约作用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行业增长趋势：未来几年预计年复合增长率是多少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行业结构变化：行业内企业数量、规模、市场份额等变化情况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政策法规变动</a:t>
            </a:r>
            <a:endParaRPr lang="zh-CN" altLang="en-US"/>
          </a:p>
        </p:txBody>
      </p:sp>
      <p:sp>
        <p:nvSpPr>
          <p:cNvPr id="1049066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0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2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4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政策法规变动对企业战略的影响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6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78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0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企业如何应对政策法规变动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4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政策法规变动对企业发展的影响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政策法规对企业经营的影响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技术创新动态</a:t>
            </a:r>
            <a:endParaRPr lang="zh-CN" altLang="en-US"/>
          </a:p>
        </p:txBody>
      </p:sp>
      <p:sp>
        <p:nvSpPr>
          <p:cNvPr id="104912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3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3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3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3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4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4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4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15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5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6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技术创新对公司的影响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技术创新对公司未来发展的影响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公司应对技术创新的方法和策略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技术创新的趋势和方向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外部环境变化对公司的影响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对公司经营业绩的影响</a:t>
            </a:r>
            <a:endParaRPr lang="zh-CN" altLang="en-US"/>
          </a:p>
        </p:txBody>
      </p:sp>
      <p:sp>
        <p:nvSpPr>
          <p:cNvPr id="1049242" name="圆角矩形 26"/>
          <p:cNvSpPr/>
          <p:nvPr>
            <p:custDataLst>
              <p:tags r:id="rId2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4" name="圆角矩形 28"/>
          <p:cNvSpPr/>
          <p:nvPr>
            <p:custDataLst>
              <p:tags r:id="rId3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46" name="文本框 31"/>
          <p:cNvSpPr txBox="1"/>
          <p:nvPr>
            <p:custDataLst>
              <p:tags r:id="rId4"/>
            </p:custDataLst>
          </p:nvPr>
        </p:nvSpPr>
        <p:spPr>
          <a:xfrm>
            <a:off x="986770" y="2256680"/>
            <a:ext cx="2188497" cy="326436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市场需求变化：外部环境变化可能导致市场需求的变化，从而影响公司的销售和利润。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29"/>
          <p:cNvSpPr/>
          <p:nvPr>
            <p:custDataLst>
              <p:tags r:id="rId5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0" name="圆角矩形 32"/>
          <p:cNvSpPr/>
          <p:nvPr>
            <p:custDataLst>
              <p:tags r:id="rId6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2" name="文本框 34"/>
          <p:cNvSpPr txBox="1"/>
          <p:nvPr>
            <p:custDataLst>
              <p:tags r:id="rId7"/>
            </p:custDataLst>
          </p:nvPr>
        </p:nvSpPr>
        <p:spPr>
          <a:xfrm>
            <a:off x="3665904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竞争格局调整：外部环境变化可能引发行业竞争格局的变化，影响公司的市场份额和竞争优势。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3"/>
          <p:cNvSpPr/>
          <p:nvPr>
            <p:custDataLst>
              <p:tags r:id="rId8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9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58" name="文本框 5"/>
          <p:cNvSpPr txBox="1"/>
          <p:nvPr>
            <p:custDataLst>
              <p:tags r:id="rId10"/>
            </p:custDataLst>
          </p:nvPr>
        </p:nvSpPr>
        <p:spPr>
          <a:xfrm>
            <a:off x="6341993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政策法规调整：政策法规的调整可能影响公司的运营成本和市场准入，从而影响公司的经营业绩。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8"/>
          <p:cNvSpPr/>
          <p:nvPr>
            <p:custDataLst>
              <p:tags r:id="rId11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12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64" name="文本框 10"/>
          <p:cNvSpPr txBox="1"/>
          <p:nvPr>
            <p:custDataLst>
              <p:tags r:id="rId13"/>
            </p:custDataLst>
          </p:nvPr>
        </p:nvSpPr>
        <p:spPr>
          <a:xfrm>
            <a:off x="9018691" y="2256680"/>
            <a:ext cx="2185815" cy="3265652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技术创新风险：外部环境变化可能导致技术更新换代加速，公司需要不断投入研发以保持竞争力，同时面临技术落后和被淘汰的风险。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对公司战略规划的影响</a:t>
            </a:r>
            <a:endParaRPr lang="zh-CN" altLang="en-US"/>
          </a:p>
        </p:txBody>
      </p:sp>
      <p:sp>
        <p:nvSpPr>
          <p:cNvPr id="1049300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02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市场需求变化：外部环境变化可能导致市场需求发生变化，从而影响公司的战略规划。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06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竞争格局调整：外部环境变化可能引发竞争格局的调整，公司需要重新评估自身在市场中的地位和竞争力。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12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14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技术创新：外部环境变化可能带来新的技术或创新，公司需要关注并适应这些变化，以便在竞争中保持领先地位。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16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2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法规政策调整：外部环境变化可能涉及法规政策的调整，公司需要关注并遵守相关法律法规，以确保合规经营。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对公司组织结构的影响</a:t>
            </a:r>
            <a:endParaRPr lang="zh-CN" altLang="en-US"/>
          </a:p>
        </p:txBody>
      </p:sp>
      <p:sp>
        <p:nvSpPr>
          <p:cNvPr id="1049358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外部环境变化要求公司调整组织结构以适应市场变化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外部环境变化可能导致公司内部权力的重新分配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外部环境变化可能引发公司内部管理层的变革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外部环境变化可能促使公司加强内部协作与沟通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对公司竞争地位的影响</a:t>
            </a:r>
            <a:endParaRPr lang="zh-CN" altLang="en-US"/>
          </a:p>
        </p:txBody>
      </p:sp>
      <p:sp>
        <p:nvSpPr>
          <p:cNvPr id="1049400" name="矩形 15"/>
          <p:cNvSpPr/>
          <p:nvPr>
            <p:custDataLst>
              <p:tags r:id="rId2"/>
            </p:custDataLst>
          </p:nvPr>
        </p:nvSpPr>
        <p:spPr>
          <a:xfrm>
            <a:off x="2384776" y="1446120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市场需求变化：外部环境变化可能导致市场需求的变化，影响公司的销售和市场份额。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任意多边形 17"/>
          <p:cNvSpPr/>
          <p:nvPr>
            <p:custDataLst>
              <p:tags r:id="rId3"/>
            </p:custDataLst>
          </p:nvPr>
        </p:nvSpPr>
        <p:spPr>
          <a:xfrm flipV="1">
            <a:off x="2305533" y="136440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4" name="任意多边形 18"/>
          <p:cNvSpPr/>
          <p:nvPr>
            <p:custDataLst>
              <p:tags r:id="rId4"/>
            </p:custDataLst>
          </p:nvPr>
        </p:nvSpPr>
        <p:spPr>
          <a:xfrm flipH="1">
            <a:off x="8559143" y="193148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27"/>
          <p:cNvSpPr/>
          <p:nvPr>
            <p:custDataLst>
              <p:tags r:id="rId5"/>
            </p:custDataLst>
          </p:nvPr>
        </p:nvSpPr>
        <p:spPr>
          <a:xfrm>
            <a:off x="2384776" y="2778396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竞争对手动态：外部环境变化可能影响竞争对手的策略和行为，从而影响公司的竞争地位。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任意多边形 29"/>
          <p:cNvSpPr/>
          <p:nvPr>
            <p:custDataLst>
              <p:tags r:id="rId6"/>
            </p:custDataLst>
          </p:nvPr>
        </p:nvSpPr>
        <p:spPr>
          <a:xfrm flipV="1">
            <a:off x="2305533" y="269667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0" name="任意多边形 30"/>
          <p:cNvSpPr/>
          <p:nvPr>
            <p:custDataLst>
              <p:tags r:id="rId7"/>
            </p:custDataLst>
          </p:nvPr>
        </p:nvSpPr>
        <p:spPr>
          <a:xfrm flipH="1">
            <a:off x="8559143" y="3263761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5"/>
          <p:cNvSpPr/>
          <p:nvPr>
            <p:custDataLst>
              <p:tags r:id="rId8"/>
            </p:custDataLst>
          </p:nvPr>
        </p:nvSpPr>
        <p:spPr>
          <a:xfrm>
            <a:off x="2384776" y="4110673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技术创新：外部环境变化可能带来新的技术创新，影响公司的技术水平和竞争优势。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任意多边形 7"/>
          <p:cNvSpPr/>
          <p:nvPr>
            <p:custDataLst>
              <p:tags r:id="rId9"/>
            </p:custDataLst>
          </p:nvPr>
        </p:nvSpPr>
        <p:spPr>
          <a:xfrm flipV="1">
            <a:off x="2305533" y="4028953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6" name="任意多边形 8"/>
          <p:cNvSpPr/>
          <p:nvPr>
            <p:custDataLst>
              <p:tags r:id="rId10"/>
            </p:custDataLst>
          </p:nvPr>
        </p:nvSpPr>
        <p:spPr>
          <a:xfrm flipH="1">
            <a:off x="8559143" y="4596037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10"/>
          <p:cNvSpPr/>
          <p:nvPr>
            <p:custDataLst>
              <p:tags r:id="rId11"/>
            </p:custDataLst>
          </p:nvPr>
        </p:nvSpPr>
        <p:spPr>
          <a:xfrm>
            <a:off x="2384776" y="5442949"/>
            <a:ext cx="7425750" cy="652931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政策法规调整：外部环境变化可能涉及政策法规的调整，影响公司的合规性和经营环境。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任意多边形 12"/>
          <p:cNvSpPr/>
          <p:nvPr>
            <p:custDataLst>
              <p:tags r:id="rId12"/>
            </p:custDataLst>
          </p:nvPr>
        </p:nvSpPr>
        <p:spPr>
          <a:xfrm flipV="1">
            <a:off x="2305533" y="5361230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2" name="任意多边形 13"/>
          <p:cNvSpPr/>
          <p:nvPr>
            <p:custDataLst>
              <p:tags r:id="rId13"/>
            </p:custDataLst>
          </p:nvPr>
        </p:nvSpPr>
        <p:spPr>
          <a:xfrm flipH="1">
            <a:off x="8559143" y="5928314"/>
            <a:ext cx="1328149" cy="250111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公司应对外部环境变化的对策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调整经营策略</a:t>
            </a:r>
            <a:endParaRPr lang="zh-CN" altLang="en-US"/>
          </a:p>
        </p:txBody>
      </p:sp>
      <p:sp>
        <p:nvSpPr>
          <p:cNvPr id="1049494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96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98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00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02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06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08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4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516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4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6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28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30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针对市场需求变化，调整产品定位和营销策略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拓展国际市场，寻求新的增长点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加强技术创新和研发，提高产品竞争力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优化供应链管理，降低成本，提高效率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https://d.book118.com/485041312022011034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72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215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微软雅黑</vt:lpstr>
      <vt:lpstr>Wingdings</vt:lpstr>
      <vt:lpstr>Office Theme</vt:lpstr>
      <vt:lpstr>外部环境变化对公司影响及对策汇报</vt:lpstr>
      <vt:lpstr>目录</vt:lpstr>
      <vt:lpstr>单击添加章节标题</vt:lpstr>
      <vt:lpstr>外部环境变化概述</vt:lpstr>
      <vt:lpstr>当前经济形势分析</vt:lpstr>
      <vt:lpstr>行业发展趋势</vt:lpstr>
      <vt:lpstr>政策法规变动</vt:lpstr>
      <vt:lpstr>技术创新动态</vt:lpstr>
      <vt:lpstr>外部环境变化对公司的影响</vt:lpstr>
      <vt:lpstr>对公司经营业绩的影响</vt:lpstr>
      <vt:lpstr>对公司战略规划的影响</vt:lpstr>
      <vt:lpstr>对公司组织结构的影响</vt:lpstr>
      <vt:lpstr>对公司竞争地位的影响</vt:lpstr>
      <vt:lpstr>公司应对外部环境变化的对策</vt:lpstr>
      <vt:lpstr>调整经营策略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2024-08-29T11:37:05.293</cp:lastPrinted>
  <dcterms:created xsi:type="dcterms:W3CDTF">2024-08-29T03:37:05Z</dcterms:created>
  <dcterms:modified xsi:type="dcterms:W3CDTF">2024-08-29T03:37:07Z</dcterms:modified>
</cp:coreProperties>
</file>