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01D97-B65F-4B4E-8E56-4F89F4F7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11CFE-C2A9-4BD0-A21C-4BB09E97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C9E4F-227E-4458-ABE2-C2290F6E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51E16-DCBD-406C-9800-BAC903F3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A66AC-B490-441F-9D3A-B96426DC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2CBA7-1E85-4895-8CE8-B7767D4F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8CD82-681A-40CD-BF90-9FCAA32E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3DDD4-2DB2-41B7-ADB8-B86A9CB7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14E91-49F7-468F-9979-CF3CD1FC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E7DF3-D3C2-4443-A17C-858284441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07A97-F857-45C1-A128-334958F8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43210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安全使用游戏和玩具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游戏和玩具安全使用指南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家长监护责任与教育引导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75" b="71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44" r="122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81" r="132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游戏和玩具对儿童成长的重要性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游戏和玩具可以帮助儿童锻炼肌肉，提高身体素质和运动能力。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通过游戏和玩具，儿童可以发挥想象力和创造力，培养解决问题的能力。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游戏和玩具可以成为儿童与同龄人互动的媒介，帮助他们建立友谊和学会合作。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游戏和玩具可以激发儿童的好奇心，帮助他们学习新知识和发展认知能力。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促进身体发育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激发创造力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促进社交能力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提升认知能力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不安全的游戏和玩具可能导致儿童受伤，如跌倒、划伤、窒息等。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1" r="39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防止意外伤害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某些游戏和玩具可能含有有害物质，如铅、甲醛等，对儿童健康构成威胁。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保护儿童健康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安全标准可以确保游戏和玩具的质量，提高产品的耐用性和可靠性。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安全使用游戏和玩具的必要性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78" r="25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《国家玩具安全技术规范》等标准对玩具的安全性能、有害物质限量等方面做出了规定。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8124系列标准是国际玩具安全领域的通用标准，涵盖了玩具的机械物理性能、燃烧性能、特定元素的迁移等方面。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欧盟对玩具的安全性能有严格的法规要求，如《玩具安全指令》规定了玩具的CE认证要求。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欧盟法规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美国消费品安全委员会（CPSC）负责制定和执行玩具安全法规，如《儿童玩具安全法》等。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美国法规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国内外游戏和玩具安全标准与法规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游戏和玩具安全风险识别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包括游戏和玩具的小零件、锐利边缘、突出物等可能造成的刺伤、划伤或窒息风险。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针对电动玩具和游戏，包括电池泄漏、过热、电击等潜在危险。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涉及游戏和玩具中的有毒物质，如铅、邻苯二甲酸酯等，可能对孩子的健康产生负面影响。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涉及不适宜孩子年龄的游戏和玩具内容，如暴力、色情等，可能对孩子的心理发展产生不良影响。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存在严重安全隐患，可能导致孩子受伤或死亡的游戏和玩具，如含有有毒物质、存在锐利边缘等。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存在一定安全隐患，但通常不会导致严重伤害的游戏和玩具，如电池盒盖不牢固、小零件易脱落等。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基本安全，但仍需注意一些潜在风险的游戏和玩具，如标识不清晰、使用说明不完善等。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游戏和玩具安全风险等级划分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通过专业实验室对游戏和玩具进行全面检测，包括物理性能、化学成分、电气安全等方面。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运用风险评估模型对游戏和玩具的潜在风险进行量化评估，以确定风险等级。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邀请行业专家对游戏和玩具进行评审，从专业角度识别潜在的安全风险。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收集消费者关于游戏和玩具安全性的反馈意见，以了解实际使用过程中的安全问题。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游戏和玩具安全风险评估方法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游戏和玩具安全设计原则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0" b="210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12" b="11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针对不同年龄段儿童的设计原则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针对不同年龄段儿童的认知和行为能力，设计适合他们的游戏和玩具。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对于幼儿，应设计简单、易操作、无害的玩具，避免小零件和易吞咽的物品。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对于较大儿童，应注意玩具的复杂性和挑战性，同时确保玩具的结构和功能安全。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避免锐利边缘和尖角的设计原则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玩具和游戏设备的边缘和尖角应设计成圆形或倒角，以避免儿童在玩耍时受伤。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对于必须包含锐利边缘或尖角的玩具，应提供必要的保护措施，如防护罩或安全警示标识。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玩具和游戏设备应使用环保、无毒的材料制作，避免使用有害物质和过量的添加剂。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对于可能接触儿童嘴部或皮肤的玩具，应特别注意材料的卫生性和安全性。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玩具的包装和说明书应明确标注材料成分和安全警示信息，以便家长正确选择和使用。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选用环保无毒材料的设计原则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https://d.book118.com/485043210123011111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2024-09-17T03:10:00.240</cp:lastPrinted>
  <dcterms:created xsi:type="dcterms:W3CDTF">2024-09-16T19:10:00Z</dcterms:created>
  <dcterms:modified xsi:type="dcterms:W3CDTF">2024-09-16T19:10:02Z</dcterms:modified>
</cp:coreProperties>
</file>