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4E35F-2D76-43C7-8D7E-1E0BA394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A0477-43C3-4574-975C-00D2C0DF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D420F-B850-462C-93EE-A813204D5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E8F42-D420-4729-87A8-27DDA2B63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1BB88-FA36-42DD-B24C-7AA89803A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BBDFF-48CB-4E9F-A4F9-8BB0FE6F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887CC-1362-4A5F-B054-A892FB6C0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D5C0D-E5AE-4B40-82D2-2EC75C5A6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8D762-430A-4B8B-A5B1-EC164773C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3AC20-F776-41A1-AD73-611C7BF4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90F15-DBFE-4D8F-9E11-0555269A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433231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前台工作总结物业前台个人工作总结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接待服务与沟通能力提升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日常事务管理与效率提高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团队协作与内部沟通能力建设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总结反思与改进建议提出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作为物业公司的第一形象，负责接待来访客户，解答客户咨询，提供准确信息。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接待来访客户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处理日常事务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协助物业服务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负责接听电话、接收邮件、处理投诉等日常事务，确保信息及时准确传达。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协助物业各部门提供优质服务，提升客户满意度。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物业前台岗位介绍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协助物业各部门提供优质服务，如报修、缴费等。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负责来访客户、业主信息的录入和管理，确保信息准确无误。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热情接待来访客户，提供咨询和引导服务。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处理电话、邮件、投诉等日常事务，及时跟进并反馈处理结果。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信息录入与管理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接待工作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协助物业服务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个人工作职责与范围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3" r="337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周一至周五，9:00-18:00，周末及节假日休息。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位于物业公司前台，配备电脑、电话、打印机等设备，提供舒适整洁的办公环境。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工作时间及环境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接待服务与沟通能力提升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对现有的接待流程进行全面梳理，明确各环节的职责和要求，确保流程顺畅、高效。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严格按照公司接待标准进行操作，从接待前的准备到接待过程中的礼仪、用语等，均做到规范、专业。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针对接待过程中出现的问题，及时进行反馈和改进，不断优化接待流程，提高客户满意度。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接待流程优化及规范执行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在与客户沟通时，注重倾听客户的需求和意见，准确把握客户心理，为后续服务提供有力支持。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17" b="4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00" r="11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运用清晰、准确的语言表达自己的观点和想法，使客户能够快速理解并得到满意的答复。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保持平和、友善的态度，遇到客户抱怨或投诉时，能够妥善处理自己的情绪，并积极解决问题。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有效沟通技巧运用实践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处理投诉及突发事件能力展示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面对客户投诉，能够迅速反应，认真倾听客户意见，及时记录并转交相关部门处理，确保问题得到妥善解决。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突发事件应对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在遇到突发事件时，能够保持冷静，迅速启动应急预案，积极协调各方资源，确保事件得到及时、有效的处理。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将处理过的典型投诉和突发事件进行案例分享，总结经验教训，提高团队整体应对能力。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日常事务管理与效率提高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归档系统建立与完善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建立了一套完整的归档系统，包括纸质和电子文档，方便快速查找和调阅所需文件。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文件保管安全措施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加强对重要文件的保管，采取了防火、防盗、防水等措施，确保文件资料的安全。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文件资料分类整理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根据文件的重要性和紧急性进行合理分类，确保各类文件能够得到及时有效的处理。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文件资料整理、归档及保管情况回顾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会议跟进与落实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对会议中确定的任务和事项进行跟进，确保各项决议得到有效执行。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会议筹备与安排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负责会议室的预定、布置以及会议所需设备的准备和调试，确保会议的顺利进行。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会议记录与纪要整理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详细记录会议内容和讨论结果，及时整理会议纪要并分发给与会人员，提高会议效率。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会议安排、记录与跟进成果展示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https://d.book118.com/485043323144011103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2024-09-12T21:49:10.291</cp:lastPrinted>
  <dcterms:created xsi:type="dcterms:W3CDTF">2024-09-12T13:49:10Z</dcterms:created>
  <dcterms:modified xsi:type="dcterms:W3CDTF">2024-09-12T13:49:12Z</dcterms:modified>
</cp:coreProperties>
</file>