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03205-FA79-4B0C-8A1A-5EFE0F017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FBF63-8A98-4AD8-B148-EEAC0FD87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8303A-C16E-4C02-B606-F4AD933DE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0436C-041B-4752-85CF-E66D7CE8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2DDB1-FB01-4B94-9884-72541F5C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286C7-A262-4CE8-A9AE-207C50213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77735B-D881-4840-B817-5CB7FDDC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98B82-2B1E-4372-8C96-ED0D1DBF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6F60C-4490-4020-8B0E-A6FC089B4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EA3BA-A3FA-4E23-A96A-C429EB3B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E40CF-F8AB-4C56-BE3B-85538BAE8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01032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评价报告审核要点解析\n## 1.安全评价报告的基本构成及重要性\n### 1.1安全评价报告的定义与作用\n### 1.2安全评价报告的类型与适用范围\n### 1.3安全评价报告在安全管理中的重要性\n## 2.安全评价报告审核的基本原则与方法\n### 2.1安全评价报告审核的基本原则\n### 2.2安全评价报告审核的方法与技巧\n### 2.3安全评价报告审核的流程与注意事项\n## 3.安全评价报告审核的要点与关注领域\n### 3.1评价对象与评价范围是否符合要求\n### 3.2评价方法与评价标准是否合适\n### 3.3评价结果与建议措施是否合理有效\n## 4.安全评价报告审核中发现的问题及解决方法\n### 4.1审核中发现的问题类型及原因分析\n### 4.2针对问题的解决方法与实践案例\n### 4.3提高安全评价报告审核质量的建议\n## 5.安全评价报告审核的未来发展趋势与挑战\n### 5.1安全评价报告审核技术的发展趋势\n### 5.2安全评价报告审核制度与管理模式的创新\n### 5.3面对未来挑战的应对策略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安全评价报告审核要点解析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安全评价报告的基本构成及重要性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安全评价报告是对安全状况进行客观、科学、系统的分析评价</a:t>
                </a:r>
                <a:endParaRPr/>
              </a:p>
            </p:txBody>
          </p:sp>
          <p:sp>
            <p:nvSpPr>
              <p:cNvPr id="16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辨识和分析生产系统中存在的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</p:grpSp>
        <p:grpSp>
          <p:nvGrpSpPr>
            <p:cNvPr id="16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安全评价报告是安全管理的重要依据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政策和措施提供支持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endParaRPr/>
              </a:p>
            </p:txBody>
          </p:sp>
          <p:sp>
            <p:nvSpPr>
              <p:cNvPr id="17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安全评价报告的定义与作用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安全评价报告的类型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定性评价报告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：通过对危险、危害因素的分析，给出安全风险的评价结果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定量评价报告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：通过数学模型和方法，对安全风险进行量化分析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综合评价报告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：综合运用定性、定量评价方法，进行全面、系统的安全评价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安全评价报告的适用范围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：新建、改建、扩建项目的安全预评价、验收评价等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：生产工艺、设备设施、作业环境等方面的安全现状评价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公共场所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：交通运输、文化旅游、医疗卫生等公共场所的安全状况评价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安全评价报告的类型与适用范围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安全评价报告是安全管理的科学依据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政策和措施提供支持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安全评价报告有助于政策法规的制定和实施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为政府监管部门提供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，制定合理的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安全评价行业，提高评价质量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事业的健康发展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安全评价报告在安全管理中的重要性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安全评价报告审核的基本原则与方法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安全评价报告审核的基本原则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客观公正原则：审核过程中要保持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的态度，不受其他因素的干扰</a:t>
                </a:r>
                <a:endParaRPr/>
              </a:p>
            </p:txBody>
          </p:sp>
          <p:cxnSp>
            <p:nvCxnSpPr>
              <p:cNvPr id="22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严谨细致原则：审核过程中要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，对报告中的每一个环节都要进行严格把关</a:t>
                </a:r>
                <a:endParaRPr/>
              </a:p>
            </p:txBody>
          </p:sp>
        </p:grpSp>
        <p:grpSp>
          <p:nvGrpSpPr>
            <p:cNvPr id="23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质量优先原则：审核过程中要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质量优先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，确保报告的真实性和可靠性，为安全管理提供有力支持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：对报告中的数据、资料、证据等进行审查，确保真实性和完整性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现场核查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：对报告中的现场调查、检测、检验等内容进行核查，确保准确性和可靠性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对报告进行论证，提高审核的权威性和有效性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审核方法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：审核人员要具备扎实的安全专业知识，能够发现报告中的问题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：与报告编制人员进行有效沟通，协调解决问题，提高审核效率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善于发现问题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：审核过程中要善于发现问题，对报告中的不足之处进行指正和改进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审核技巧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安全评价报告审核的方法与技巧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审核流程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：对报告进行初步审查，发现问题后进行反馈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现场核查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：对报告中的现场调查、检测、检验等内容进行核查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：组织专家对报告进行论证，形成审核结论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确保审核时间充足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：合理安排审核时间，确保审核工作的顺利进行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注重沟通交流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：与报告编制人员进行有效沟通，提高审核效率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保持审核独立性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：审核过程中要保持独立性，避免受到其他因素的干扰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安全评价报告审核的流程与注意事项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安全评价报告审核的要点与关注领域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评价对象与评价范围是否符合要求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评价对象是否符合要求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的确定是否准确，是否存在遗漏或错误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的特点和性质是否充分考虑，是否适合采用相应的评价方法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评价范围是否符合要求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的确定是否合理，是否覆盖了所有需要关注的方面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的边界是否清晰，是否存在重叠或遗漏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https://d.book118.com/485100103213011112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安全评价报告审核要点解析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2024-09-19T00:31:17.514</cp:lastPrinted>
  <dcterms:created xsi:type="dcterms:W3CDTF">2024-09-18T16:31:17Z</dcterms:created>
  <dcterms:modified xsi:type="dcterms:W3CDTF">2024-09-18T16:31:19Z</dcterms:modified>
</cp:coreProperties>
</file>