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BD40-40EC-4DEE-BD82-42B33C0F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204C-B239-4C70-9F1F-7C3DF3DB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A116A-F111-4ED2-A2EB-6A450CC4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6D3DF-5569-43A5-8B81-F3D39A43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13288-34F3-4E03-9783-C48DD73D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BE4A4-6445-49CE-ADE4-63E988C8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ED344-7A43-45C0-90EE-C67F9FF0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A0D53-33E0-4E57-9384-D20507CB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60CDB-68CA-4017-8C48-F0FA0803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34540-1157-4CEC-9E5F-FBB125C9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0730-E965-4FFB-8ECB-DA7D013D9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030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网络公司年度工作总结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市场营销策略及执行效果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内部管理水平提升举措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本年度公司实现营收总额突破XX亿元，较去年同期增长XX%，实现了稳步增长的目标。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公司实现净利润超过XX亿元，同比增长XX%，盈利能力持续增强。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通过精细化管理、优化采购策略等方式，有效降低成本，提高了公司整体利润率。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全年营收及利润情况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39" b="9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通过问卷调查、电话访谈等多种方式收集客户反馈，确保数据的客观性和真实性。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客户满意度得分为XX分（满分100分），较去年提高XX个百分点，表明公司服务质量和客户体验持续优化。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针对调查中客户反映的问题，制定具体改进措施，如加强售后服务、优化产品功能等，提升客户满意度。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本年度公司成功推出XX款新产品，涵盖了云计算、大数据、人工智能等领域，丰富了产品线。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在新产品开发过程中，公司注重技术创新和自主研发，申请专利XX项，其中发明专利XX项。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通过线上线下多渠道推广，新产品在市场上获得广泛关注，实现了良好的销售业绩。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新产品开发与推广成效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根据第三方市场调研数据，公司在所处领域的市场份额达到XX%，较去年同期增长XX个百分点。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对主要竞争对手进行深入分析，找出差异化竞争优势，制定针对性市场策略。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积极开拓新市场，扩大市场份额，如在海外市场取得突破性进展，拓展了业务范围。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截至年底，公司员工总数达到XX人，较去年增长XX%。其中技术人员占比XX%，市场销售人员占比XX%，管理人员占比XX%，人员结构更加合理。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员工结构优化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通过校园招聘、社会招聘等多渠道引进优秀人才，提高员工整体素质。同时，实施内部岗位轮换、竞聘上岗等制度，激发员工活力，优化人员配置。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员工队伍规模及结构优化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08" r="3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建立了完善的培训体系，包括新员工入职培训、岗位技能培训、领导力培训等。针对不同层级员工制定个性化的培训方案，提高培训效果。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结合公司业务需求和员工发展需求，自主开发了一系列培训课程，如《网络安全基础》、《大数据技术应用》等。同时，积极引进外部优质课程资源，丰富培训内容。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课程开发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培训体系完善与课程开发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制定了多元化的激励机制，包括绩效奖金、股票期权、晋升机会、员工福利等。通过设立创新奖励、优秀员工奖等荣誉激励措施，激发员工积极性和创造力。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激励机制的实施有效提高了员工的工作积极性和满意度。员工绩效水平整体提升，公司业绩稳步增长。同时，员工流失率降低，人才队伍更加稳定。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激励机制设计及实施效果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企业文化塑造与传播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积极倡导“创新、协作、责任、卓越”的企业文化价值观，通过举办各类文化活动、团队建设活动等方式，增强员工的归属感和凝聚力。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企业文化传播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利用公司内部网站、社交媒体等渠道，积极宣传企业文化和优秀员工事迹，提升企业形象和知名度。同时，加强与行业组织、合作伙伴等的交流合作，共同推动行业发展。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市场营销策略及执行效果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积极运用微博、微信、抖音等社交媒体平台，发布有价值的内容，与粉丝互动，提高品牌曝光度和用户黏性。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行业会议与展览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参加行业内重要的会议和展览，展示公司实力和产品优势，提升品牌在行业内的知名度和影响力。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明确公司品牌定位，通过统一的视觉设计和品牌口号，塑造独特且易于识别的品牌形象。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举办多场产品发布会、技术研讨会等线下活动，增强与客户和合作伙伴的互动和交流。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策划并执行多场线上直播、网络研讨会等活动，吸引潜在用户关注，提高品牌曝光度。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对每场活动的参与人数、互动情况、转化率等数据进行跟踪和分析，不断优化活动策略。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542" r="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917" r="27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线上线下活动举办情况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根据公司目标受众和市场环境，选择合适的广告渠道进行投放，如搜索引擎、社交媒体、行业网站等。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设计有吸引力的广告创意，突出产品特点和优势，激发潜在用户的购买欲望。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广告内容创意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通过第三方数据分析工具对广告投放效果进行实时跟踪和分析，包括曝光量、点击率、转化率等指标，及时调整投放策略。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广告效果跟踪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广告投放效果评估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https://d.book118.com/485100303033011111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2024-09-16T20:32:48.605</cp:lastPrinted>
  <dcterms:created xsi:type="dcterms:W3CDTF">2024-09-16T12:32:48Z</dcterms:created>
  <dcterms:modified xsi:type="dcterms:W3CDTF">2024-09-16T12:32:50Z</dcterms:modified>
</cp:coreProperties>
</file>