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CB39EA-8609-4DD3-8196-0896FA5C15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CDD30D-DA87-4425-86D8-34C9505FBA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7D1CB5-FCE8-4CEB-8AD7-9698B83CF7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2F3AFF-A1F4-48BB-87B0-9BDB1A163B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E2C8491-0369-4E5C-93D3-1DA8F509B5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820717-5D09-4912-968E-BAEB676AF8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F212DF6-EE3D-47AC-BD8B-758D036CBA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26B81F-1480-442A-A767-D74FD7430B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DA11CF-3244-4770-ABCC-2B59A48D02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6B96BC-B127-44D3-BDFB-A62EDA2004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417330-C3D5-4CCD-AFF8-37FCCE75E9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5100330330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培训效能提升措施方案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培训计划制定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培训实施与控制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培训效能提升措施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培训效能提升方案实施计划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培训需求分析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理解组织的发展目标和战略，分析培训如何支持这些目标和战略的实现。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组织目标与战略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组织文化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组织变革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了解组织的文化，以便在培训中融入组织的价值观和行为准则。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评估组织变革的需求，确定培训如何支持这些变革。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组织层面需求分析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明确各项任务的要求，确定完成这些任务所需的知识、技能和态度。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任务要求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分析工作流程，确定在流程中可能遇到的困难和挑战，以及培训如何解决这些问题。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工作流程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评估技术发展的影响，确定培训如何使员工跟上这些发展。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技术发展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任务层面需求分析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460" b="24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人员层面需求分析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员工能力评估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评估员工当前的能力水平，确定他们需要提升的方面。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员工需求调查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通过调查了解员工对培训的需求和期望，以便为他们提供更有针对性的培训。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绩效评估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分析员工的绩效表现，确定哪些员工需要接受培训，以及培训的重点和目标。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培训计划制定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确保培训目标具体、明确，能够准确衡量培训效果。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根据员工需求和公司战略，制定符合实际需要的培训目标。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针对性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542" r="54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确保培训目标既不过高也不过低，能够通过努力达成。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可达成性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培训目标设定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系统性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培训内容应涵盖相关知识和技能，形成完整的知识体系。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实用性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确保培训内容与实际工作紧密相关，能够解决实际问题。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动态性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根据行业发展、公司战略调整和员工需求变化，更新培训内容。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8333" r="833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培训内容设计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采用多种培训方法，如讲座、案例分析、角色扮演等，以提高培训效果。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多样性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加强学员之间的互动和交流，促进知识分享和学习效果提升。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根据不同的培训内容和目标，选择最合适的培训方法。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灵活性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培训方法选择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灵活性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为员工提供一定的自主选择权，以便根据个人需求和时间安排参加培训。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延续性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制定长期培训计划，使培训成为一个持续的过程，不断优化和提升员工能力。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合理性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确保培训时间安排合理，既不占用过多工作时间，也不会影响员工休息。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培训时间安排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培训实施与控制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542" r="145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培训宣传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通过多种渠道宣传培训活动，提高参训人员的参与度和积极性。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明确培训目标，了解参训人员需求，为制定针对性培训计划奠定基础。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制定计划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根据需求分析结果，制定详细的培训计划，包括培训内容、时间、地点、师资等。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培训前准备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现场组织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确保培训现场秩序井然，提供必要的场地、设备和资料。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教学质量监控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对培训过程进行实时监控，评估教学质量，及时调整教学策略。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反馈机制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建立有效的反馈机制，鼓励参训人员提出意见和建议，不断完善培训内容和方法。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培训中管理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7059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跟踪反馈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641126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对参训人员进行跟踪回访，了解他们在实际工作中对培训内容的运用情况，收集反馈意见。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823246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总结提升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93781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根据效果评估和跟踪反馈结果，总结培训经验教训，优化培训计划和方法，提高培训效能。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5982796" y="152195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效果评估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82796" y="1992485"/>
            <a:ext cx="568713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通过问卷调查、考试等方式评估培训效果，为后续改进提供依据。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2">
            <a:alphaModFix/>
          </a:blip>
          <a:srcRect l="14472" r="14472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培训后跟踪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https://d.book118.com/485100330330011034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2024-08-30T16:32:06.247</cp:lastPrinted>
  <dcterms:created xsi:type="dcterms:W3CDTF">2024-08-30T08:32:06Z</dcterms:created>
  <dcterms:modified xsi:type="dcterms:W3CDTF">2024-08-30T08:32:08Z</dcterms:modified>
</cp:coreProperties>
</file>