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00FDA-4843-4CD5-BDDC-A587468CB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BFF34-DB44-40A8-839B-7360BAD44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E9875-B64D-43AE-A730-548F36E2F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FDFC5A-0394-4948-8B01-B0FA565E8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9BEFF5-3E53-4C09-94B6-70E7F0577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054FC2-C13D-423B-8C3A-3FBCA10A0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29F0DB-7E5D-4669-BD77-330D2FB9B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41DECF-5746-4740-B025-62BAAFCA4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ED685-88EF-40E0-9852-E8BB91174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778EA-D711-4C5E-824C-20BC9E87A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6D38C-3B0B-4A1A-B96B-E0C63F489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10134310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《简单句写作训练》ppt课件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简单句的定义与构成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简单句的写作技巧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常见简单句错误分析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练习与巩固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总结与回顾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简单句的定义与构成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简单句是英语中最基本的句子结构，由一个主语和一个谓语组成。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简单句是英语中最基本的句子结构，它由一个主语和一个谓语组成，表达完整的思想或概念。主语是句子中的主要名词或名词短语，表示句子所描述的对象，而谓语则描述主语的动作或状态。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什么是简单句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简单句的构成要素包括主语、谓语、宾语、定语、状语和补语。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句的构成要素包括主语、谓语、宾语、定语、状语和补语。主语是句子的主要名词或名词短语，表示句子所描述的对象；谓语表示主语的动作或状态；宾语是谓语的受动者；定语用来修饰名词；状语用来描述动作发生的时间、地点、方式等；补语用来补充说明谓语的受动者或结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简单句的构成要素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简单句可以分为陈述句、疑问句、祈使句和感叹句四种类型。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句可以分为陈述句、疑问句、祈使句和感叹句四种类型。陈述句用于陈述事实或观点，疑问句用于提出问题，祈使句用于发出命令或请求，感叹句用于表达强烈的情感或感慨。不同类型的简单句在写作中有着不同的用法和表达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简单句的种类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简单句的写作技巧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主语的选择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主语是句子的开头部分，通常由名词、代词或名词短语担任，用来表明句子的主题或主要内容。选择一个恰当的主语可以使句子更加清晰、简洁。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在选择主语时，要考虑句子的主题和语境，确保主语与句子内容相关，避免使用模糊或无关的词语。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谓语的选择与使用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在选择谓语时，要考虑主语的特点和语境，确保谓语与主语相符合，避免使用不恰当的动词或形容词。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谓语是句子中的核心部分，用来描述主语的动作或状态。选择一个恰当的谓语可以使句子更加生动、有力。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宾语是句子中的受事部分，用来接受主语的动作或状态。选择一个恰当的宾语可以使句子更加完整、准确。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在选择宾语时，要考虑句子的主题和语境，确保宾语与句子内容相关，避免使用模糊或无关的词语。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宾语的选择与使用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状语是用来修饰动词、形容词或副词的词语，用来表示时间、地点、方式等状态或条件。正确使用状语可以使句子更加丰富、多样。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在使用状语时，要考虑句子的语境和表达需要，合理安排状语的位置和数量，避免使用过多或过少状语影响句子的表达效果。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状语的使用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常见简单句错误分析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https://d.book118.com/485101343104011101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2024-09-09T14:41:03.244</cp:lastPrinted>
  <dcterms:created xsi:type="dcterms:W3CDTF">2024-09-09T06:41:03Z</dcterms:created>
  <dcterms:modified xsi:type="dcterms:W3CDTF">2024-09-09T06:41:05Z</dcterms:modified>
</cp:coreProperties>
</file>