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0A6FE-3293-4FD4-A53E-362B5426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251CD-187F-4FFD-B5AE-445441B3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6BF50-C5D2-4889-A821-E7F747E7E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68A9F-93B1-4331-A12E-6472B0CA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D0F3C-AB3A-4C02-A509-CBCACC9C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48118-C5C2-4A05-8F74-4CB2C306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1CE8C-D886-42BE-B25F-26BE97455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B6B89-5BF2-4AFF-855C-55B1B21E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53DA4-EB73-48AC-800B-A474CB6AC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C8195-8DBE-445E-818F-4CCECA28C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E5F2B-A379-467D-9836-3A58A78E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2121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腰架胸椎护理方法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腰架胸椎护理概述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腰架胸椎的日常护理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腰架胸椎的康复训练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腰架胸椎的疼痛管理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腰架胸椎的预防措施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腰架胸椎护理概述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腰架胸椎护理是指针对胸椎部位采取的一系列护理措施，旨在缓解疼痛、改善姿势和促进康复。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随着现代工作和生活方式的改变，越来越多的人面临胸椎问题。正确的腰架胸椎护理方法对于减轻疼痛、预防进一步损伤以及促进胸椎健康具有重要意义。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52" r="25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胸椎疼痛、姿势不良、活动受限等。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长时间保持不良姿势、缺乏运动、重物搬运不当、外伤等。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13" b="137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缓解疼痛、改善姿势、恢复活动能力、预防进一步损伤。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个性化评估与治疗、综合护理措施、家庭与自我护理相结合、定期复查与调整。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腰架胸椎的日常护理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83" r="2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保持坐姿挺直，避免长时间弯腰驼背，同时可在腰部放置靠垫，提供支撑。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保持双脚与肩同宽，重心均匀分布，避免长时间单侧站立或倾斜身体。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正确的坐姿与站姿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如散步、慢跑、游泳等，有助于增强心肺功能和全身肌肉力量。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核心肌群锻炼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如平板支撑、仰卧起坐等，有助于增强腰部和胸椎的稳定性。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适当的运动与锻炼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避免长时间保持同一姿势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定时休息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每隔一段时间（如30分钟）起身活动，缓解腰部和胸椎的疲劳。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变换姿势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如长时间站立或久坐时，可适时变换姿势，减轻腰部和胸椎的压力。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选择软硬适中的床垫，能够提供良好的支撑，避免腰部和胸椎过度弯曲。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选择适合自己高度的枕头，保持头部和颈部的自然姿势，避免颈椎过度弯曲或扭曲。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枕头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选择合适的床垫和枕头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腰架胸椎的康复训练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通过锻炼核心肌肉，如腹肌、背肌和臀部肌肉，可以增强腰椎和胸椎的稳定性，减轻疼痛和不适感。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核心肌肉训练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平板支撑是一种常见的核心肌肉训练方法，通过保持身体平直和收缩腹肌，可以锻炼核心肌肉并改善姿势。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平板支撑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仰卧起坐可以锻炼腹肌和腰部肌肉，增强腰椎的稳定性。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仰卧起坐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俯卧撑可以锻炼胸肌、背肌和肩部肌肉，增强上半身的稳定性。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核心肌肉训练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https://d.book118.com/485102121302011124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2024-09-29T03:05:54.176</cp:lastPrinted>
  <dcterms:created xsi:type="dcterms:W3CDTF">2024-09-28T19:05:54Z</dcterms:created>
  <dcterms:modified xsi:type="dcterms:W3CDTF">2024-09-28T19:05:56Z</dcterms:modified>
</cp:coreProperties>
</file>