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D439A-0C4D-49D7-BCEC-B16B85CC3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90C7C-2B10-408E-BE93-3109FB560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4C6BE-E947-47BF-8A31-8E52E8F5F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B7673-B38D-40C4-8C55-F56B8A694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855A7F-A819-46DE-B519-1B8481283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C2CFD8-B18A-4EB0-ACF4-3F98E7711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852555-CE7B-4C0F-BF0B-07B000EDC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C54BC-8666-44FD-B122-C501B62B3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A9C40-6C64-4F84-AB41-21388CCD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CB8A5-D5EF-45D5-9113-2E43FF12D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5F83E-EE93-48A6-9937-FAF9E4048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02331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大学生心理健康认识自我悦纳自我通用课件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认识自我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悦纳自我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提升心理健康的策略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认识心理健康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心理健康是指个体内部心理活动和外部环境的协调一致，以及个体在认知、情感、意志和行为等方面的积极发展。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心理健康强调个体内部心理活动的平衡、稳定和和谐，以及个体与外部环境的良好适应。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983" b="239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125" b="91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心理健康不仅包括没有心理疾病，还包括个体在心理、情感和行为等方面达到良好的适应和发展状态。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73" b="148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良好的心理健康有助于个体在智力、情感、社会交往和行为等方面得到充分的发展。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心理健康状况良好的人更容易体验到幸福感和满足感，对生活有更积极的态度和评价。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心理健康与身体健康之间存在密切的联系，良好的心理健康有助于预防和缓解各种疾病。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心理健康与身体健康密切相关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440" b="164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294" b="192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大学生心理健康现状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大学生面临着多方面的压力和挑战，如学业压力、人际关系、就业压力等，这些因素可能对大学生的心理健康产生负面影响。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一些常见的大学生心理问题包括焦虑、抑郁、自卑、社交恐惧等，这些问题可能会影响大学生的学业和日常生活。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大学生需要关注自己的心理健康状况，及时寻求帮助和支持，以保持心理平衡和稳定。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认识自我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自我认知的层次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包括对自己的身体、心理、社会和角色等方面的认知。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是指个体对自己的内心世界、思维模式、情绪状态、个性特点等方面的深入了解和认识。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正确的自我认知是个人成长和发展的基础，有助于提高自我意识，增强自我调节能力，促进心理健康。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自我认知的概念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" r="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通过观察自己的内心世界，反思自己的行为和情绪，了解自己的需求和价值观。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通过与他人的交流和互动，了解自己的优点和不足，获得他人的反馈和建议。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交流与反馈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通过心理测验了解自己的性格、兴趣、价值观等方面的特点。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心理测验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通过自己的经验和反思，了解自己的能力和局限，发现自己的潜力和发展空间。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经验与反思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自我认知的途径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44" r="226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752" r="227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包括对自己的认知偏差、过度自责或自卑、无法接受自己的缺点等。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自我认知的挑战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要学会接受自己的不完美，客观看待自己的优点和不足，积极寻求帮助和支持，不断学习和成长。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自我认知的挑战与应对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https://d.book118.com/485102331132011034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2024-08-29T21:59:28.264</cp:lastPrinted>
  <dcterms:created xsi:type="dcterms:W3CDTF">2024-08-29T13:59:28Z</dcterms:created>
  <dcterms:modified xsi:type="dcterms:W3CDTF">2024-08-29T13:59:30Z</dcterms:modified>
</cp:coreProperties>
</file>