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950F5-99C4-4FDA-9DE1-9E4C86F50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42C527-2FDF-4F3D-BDC5-25E6F98A8E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FB47EF-D311-4EF6-B173-C3EE7657C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FCD63C-4E8B-4B88-89D2-ED4F71C62D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CA6CE0-49B3-473C-A37F-C1DA66989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708E46C-CBFB-4FB9-8B11-FA96F61DA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B544C2-60ED-41F0-91EF-02A3DAF33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5B8B65-F50F-49D2-84E0-61656F7A52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541AEB-E8FA-43FD-B29C-E99315C9C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FE38F0-9EFB-41EB-8BD2-F994656E8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B75567-E173-4A23-9CE9-58B7CA2E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10234013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大学生信教问题调查方案大纲课件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大学生信教现状分析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调查方法与实施计划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数据分析与结果呈现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附录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4875" r="14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社会转型期背景下，大学生信教现象逐渐增多，引发社会关注。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0292" r="102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大学生作为国家未来的栋梁，其信仰状况对社会发展具有重要影响。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当前关于大学生信教问题的研究尚不够深入，需要进一步探讨。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深入了解大学生信教的现状、特点及影响因素。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为高校思想政治教育和家庭教育提供参考，引导大学生树立正确的信仰观念。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研究目的与意义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分析大学生信教对个人、家庭和社会的影响。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促进社会和谐与稳定，为政府制定相关政策提供科学依据。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大学生信教现状分析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了解大学生信教人数的规模和分布情况。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通过问卷调查、访谈等方式，收集大学生信教人数的数据，包括不同地区、不同类型大学、不同宗教的信教人数，以及信教人数的比例和变化趋势。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大学生信教人数统计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探究大学生选择信仰宗教的主要动机和原因。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通过深度访谈、案例分析等方式，了解大学生信教的内在动机，如精神寄托、家庭影响、社会环境等，以及宗教对他们的吸引力和影响力。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大学生信教原因分析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大学生信教的影响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评估信教对大学生个人成长和社会发展的影响。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从心理、思想、行为等方面分析信教对大学生的影响，包括积极影响和消极影响，并探讨如何发挥宗教在促进大学生全面发展中的积极作用。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调查方法与实施计划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https://d.book118.com/485102340132011034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2024-08-29T21:59:29.341</cp:lastPrinted>
  <dcterms:created xsi:type="dcterms:W3CDTF">2024-08-29T13:59:29Z</dcterms:created>
  <dcterms:modified xsi:type="dcterms:W3CDTF">2024-08-29T13:59:31Z</dcterms:modified>
</cp:coreProperties>
</file>