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1FF28-BD8D-4965-88BB-2F4CC26F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024C2-3E7A-4DBA-98B3-0ED7322C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3A25F-7D02-40C2-AD06-00F03E29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54027-028C-48DE-BA11-E83320C8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1FF24-EBB3-443F-A03D-F46ACBF38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2FDA5-5EB3-42A2-B638-75043665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1C82E-9356-4AE2-A11B-73214623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E6D2E-1D7D-4BCD-8DC2-87A2FAC4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E9417-8713-4404-A0CF-AB515A5D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35DC3-1D19-48A2-97DE-5B08C92B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A0E58-9F71-493D-B5B0-18627532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4101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从心理健康角度分析挫折和挫折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心理健康与挫折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应对挫折的方法和策略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随着社会压力的增大，越来越多的人面临挫折和心理困扰。从心理健康角度分析挫折和挫折，有助于更好地理解其影响，并提供有效的应对策略。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通过深入分析挫折和挫折的心理机制，探究其在个体心理健康中的作用，为提高个体心理素质和应对挫折提供理论支持和实践指导。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08" r="31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挫折是指个体在追求目标过程中遇到阻碍或失败时产生的心理反应，通常表现为消极情绪和行为。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心理韧性是指个体在面对逆境、压力或挫折时所表现出的适应能力和恢复能力，是心理健康的重要组成部分。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心理健康与挫折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心理健康有助于社会和谐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个体心理健康水平提高，能够降低社会矛盾和冲突，促进社会和谐稳定。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良好的心理健康是个人幸福和成功的基础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心理健康有助于个体保持积极乐观的态度，提高应对挑战和压力的能力，从而更好地实现个人目标。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心理健康状况良好的人通常能够更好地处理人际关系，享受工作与生活，并保持良好的身体状况。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挫折可能导致情绪低落、焦虑、抑郁等心理问题，影响个体的正常生活和工作。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长期挫折可能引发心理障碍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长期面对挫折而无法有效应对，可能引发如抑郁症、焦虑症等心理障碍。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挫折的来源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挫折可能来源于个人目标未达成、人际关系问题、工作或学习压力等。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挫折的来源与影响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心理健康状况影响个体对挫折的认知和应对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心理健康状况良好的个体通常能够更客观地看待挫折，并采取积极的应对策略。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429" b="14429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应对挫折需要心理素质和技巧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面对挫折，个体需要具备一定的心理素质和应对技巧，如情绪调节、压力管理等。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提高心理健康水平有助于减少挫折感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通过提高心理素质和培养积极心态，个体能够更好地应对生活中的挫折和挑战。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心理健康与挫折的关系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挫折对心理健康的影响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个体在面对挫折时，通常会经历短暂的情绪低落、焦虑、愤怒等负面情绪。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行为改变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挫折可能导致个体出现短暂的行为改变，如逃避社交、过度工作或过度放纵等。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面对挫折，个体可能会出现生理反应，如心跳加速、血压升高、失眠等。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https://d.book118.com/485104101044011112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2024-09-18T10:52:22.258</cp:lastPrinted>
  <dcterms:created xsi:type="dcterms:W3CDTF">2024-09-18T02:52:22Z</dcterms:created>
  <dcterms:modified xsi:type="dcterms:W3CDTF">2024-09-18T02:52:23Z</dcterms:modified>
</cp:coreProperties>
</file>