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0FAB708-9218-4E49-958E-1AA1EC2F34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51FAF8-1144-4511-AA79-5956CB8BFA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F3F658C-2575-4483-A5F5-66DD06274A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A52056B-952B-40CD-8FA8-007E2E03E9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50F47DB-7BB0-4D97-A6B4-67CC1C95B9F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A76683F-563F-480C-B2AC-75CC26FE003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4B05611-0F68-4113-9D88-F723AA8752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0593C3-9F46-4CB9-AE72-A5D5F53F224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CE59222-0ECB-4036-ABC6-D2A8956610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70BDFA-78C9-4D0A-B083-B14882C2E0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00B90C-57C3-40E4-8A45-48D23D3781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5111104033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肿瘤治疗疗效评价</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肿瘤治疗疗效评价概述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肿瘤治疗疗效评价的生物学基础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肿瘤治疗疗效评价的临床应用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肿瘤治疗疗效评价的挑战与展望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肿瘤治疗疗效评价的案例分析</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肿瘤治疗疗效评价概述</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肿瘤治疗疗效评价是对肿瘤患者经过治疗后，对治疗效果进行评估和判断的过程。</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评估治疗效果，为后续治疗提供依据，提高肿瘤患者的生存率和生活质量。</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包括客观疗效标准、症状改善标准和生活质量标准等。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包括肿瘤大小、肿瘤标志物、生存期、症状评分等。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评价标准与指标</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评价指标</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评价标准</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评价方法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包括影像学检查、实验室检查、病理学检查等。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评价流程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包括治疗前的基线评估、治疗过程中的定期评估和治疗结束后的总结性评估等。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评价方法与流程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肿瘤治疗疗效评价的生物学基础</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肿瘤内部的细胞在基因、表型和功能上存在差异，这会影响其对治疗的反应和预后。</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肿瘤异质性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肿瘤细胞周期</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肿瘤微环境</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肿瘤细胞的增殖周期和分裂速度会影响其对放疗和化疗的敏感性。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肿瘤周围的细胞、基质和血管等构成了一个复杂的微环境，对肿瘤的生长和转移起到重要作用。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肿瘤生物学特性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原发性肿瘤的生长速度与肿瘤细胞的增殖能力、血管生成和细胞凋亡等因素有关。</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2500" r="1250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原发性肿瘤的生长</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肿瘤转移是一个多步骤的过程，包括肿瘤细胞的浸润、穿过基底膜、进入血管、逃逸免疫监视等。</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肿瘤转移</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肿瘤细胞在长期治疗过程中可能产生耐药性，导致治疗效果下降或失效。</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耐药性</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肿瘤生长与扩散机制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放疗和化疗等治疗方法可以直接杀灭肿瘤细胞或抑制其增殖。</a:t>
            </a:r>
          </a:p>
        </p:txBody>
      </p:sp>
      <p:pic>
        <p:nvPicPr>
          <p:cNvPr id="6" name="Picture 6"/>
          <p:cNvPicPr>
            <a:picLocks noChangeAspect="1"/>
          </p:cNvPicPr>
          <p:nvPr/>
        </p:nvPicPr>
        <p:blipFill>
          <a:blip r:embed="rId2"/>
          <a:srcRect l="27783" r="27783"/>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直接杀灭作用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免疫治疗通过激活患者自身的免疫系统来攻击肿瘤细胞，其疗效与患者的免疫状态和肿瘤的免疫表型有关。</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免疫治疗</a:t>
            </a:r>
          </a:p>
        </p:txBody>
      </p:sp>
      <p:pic>
        <p:nvPicPr>
          <p:cNvPr id="10" name="Picture 10"/>
          <p:cNvPicPr>
            <a:picLocks noChangeAspect="1"/>
          </p:cNvPicPr>
          <p:nvPr/>
        </p:nvPicPr>
        <p:blipFill>
          <a:blip r:embed="rId3"/>
          <a:srcRect l="21875" r="218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21875" r="2187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基因治疗通过修改肿瘤细胞的基因来抑制其生长或增强其对治疗的敏感性，但目前仍处于研究阶段。</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基因治疗</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肿瘤对治疗的反应机制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肿瘤治疗疗效评价的临床应用</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https://d.book118.com/485111104033011044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2024-09-06T08:26:58.565</cp:lastPrinted>
  <dcterms:created xsi:type="dcterms:W3CDTF">2024-09-06T00:26:58Z</dcterms:created>
  <dcterms:modified xsi:type="dcterms:W3CDTF">2024-09-06T00:27:00Z</dcterms:modified>
</cp:coreProperties>
</file>