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9F45F-93D0-4C3C-B915-13910A693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52AF2-F375-4D1A-9B6D-5F8F51F77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FC18C-10CF-4A42-9753-0193DA9C6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0D8FF-BC30-4622-A373-82CDB1B1F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5F702-A605-48EF-AD31-18DCE2462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63D528-6E66-4EC2-903E-C3826C46C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AB400B-8039-44AA-A750-D5A4CB4A4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A247E-0291-410D-A16A-E7B60AB4A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051D0-7632-46A9-A142-582349BDA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90776-BA99-4694-BDB5-114B24215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A334D-53F7-4588-8BF4-A9439EF84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130121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跨境选品策略分析报告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选品策略分析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供应链和库存管理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营销策略和推广手段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数据分析和持续改进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本报告旨在为跨境电商企业提供选品策略方面的分析和建议，帮助企业更好地把握市场需求，优化产品组合，提高销售业绩。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随着全球化和互联网的快速发展，跨境电商行业迅速崛起。然而，面对激烈的市场竞争和多样化的消费者需求，如何制定有效的选品策略成为跨境电商企业亟待解决的问题。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本报告主要关注中国跨境电商市场，同时涉及全球主要电商市场的发展趋势和竞争态势。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本报告涵盖各类跨境电商产品，包括服装、家居、数码、美妆、食品等。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本报告将从市场需求、竞争态势、消费者行为、产品趋势等多个方面对跨境选品策略进行深入分析。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全球消费者对于跨境电商平台上的商品需求日益多样化，包括品牌、品质、价格、服务等多个方面。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随着全球化和互联网的普及，跨境电商市场规模持续增长，成为全球贸易的重要组成部分。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增长趋势明显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预计未来几年跨境电商市场仍将保持高速增长，特别是在新兴市场和发展中国家。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消费者需求和购买行为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跨境电商平台需要通过提供优质商品和服务，建立良好的品牌形象和口碑，培养消费者的忠诚度和复购率。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消费者忠诚度培养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跨境电商消费者注重商品品质、价格实惠、品牌知名度、购物体验等方面，对售后服务和物流配送也有较高要求。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消费者在购买跨境电商商品时，会通过多种渠道了解和比较产品信息，包括社交媒体、搜索引擎、电商平台等，同时关注商品评价和口碑。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主要参与者多样化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跨境电商市场参与者包括传统外贸企业、电商平台、品牌商家、物流公司等多个角色，各自具有不同的优势和特点。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合作与共赢成为趋势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面对激烈的市场竞争，跨境电商企业之间开始加强合作，通过共享资源、互通有无等方式实现共赢发展。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竞争格局激烈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跨境电商市场竞争日益激烈，各大电商平台纷纷拓展国际市场，争夺消费者和市场份额。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选品策略分析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数据化选品方法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运用大数据分析、市场调研等手段，科学评估产品的市场潜力和竞争状况。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优先选择具有创新性、独特性的产品，以区别于竞争对手。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价格合理原则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根据目标市场消费者的购买力和竞争状况，制定合理的价格策略。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选择具有稳定市场需求和增长潜力的产品。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品质优先原则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确保所选产品品质优良，符合目标市场消费者的期望。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选品原则和方法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43" r="864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根据企业资源和市场机会，选择具有潜力的目标市场，如欧美、东南亚等。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受众定位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深入了解目标市场消费者的需求、购买习惯和文化背景，精准定位受众群体。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关注目标市场的行业动态、政策变化和消费者行为变化，及时调整选品策略。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目标市场和受众定位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通过设计、功能、品质等方面的创新，打造与竞争对手不同的产品特点。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注重品牌形象的塑造和传播，提升消费者对品牌的认知度和信任度。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运用社交媒体、搜索引擎优化（SEO）、付费广告等多种营销手段，提高产品的曝光度和销售量。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优化采购、生产、物流等供应链环节，降低成本，提高运营效率，从而增强竞争优势。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产品差异化和竞争优势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供应链和库存管理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https://d.book118.com/485113012142011123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2024-09-27T07:04:29.851</cp:lastPrinted>
  <dcterms:created xsi:type="dcterms:W3CDTF">2024-09-26T23:04:29Z</dcterms:created>
  <dcterms:modified xsi:type="dcterms:W3CDTF">2024-09-26T23:04:31Z</dcterms:modified>
</cp:coreProperties>
</file>