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19526-2633-4E05-A2A7-4725CF01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5B24D-A296-462B-AD82-69371B86A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7C728-0940-483C-96F1-7D58A773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3B86F-38FB-45F4-8E15-9BC51C773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5E785-5601-4278-827B-E6DD83A6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FF3F7-E0DE-427D-A90A-0EAE66598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90E624-3748-448F-8154-128796D79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371A9-B9E7-468B-BEF7-5DE42D2A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38961-0B94-42EF-930E-323521F4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EC55E-7FCB-4CED-B741-A993A047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B9094-4B92-448C-9B08-81A734A4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1403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大学继续教育管理者专业化发展的若干思考\n## 1.大学继续教育管理者专业化的现状分析\n### 1.1大学继续教育管理者的角色定位与职责\n### 1.2大学继续教育管理者专业化的现状调查\n### 1.3大学继续教育管理者专业化发展的挑战与机遇\n## 2.大学继续教育管理者专业化发展的影响因素\n### 2.1内部因素：管理者自身的能力与素质\n### 2.2外部因素：政策环境与支持条件\n### 2.3影响因素的相互作用与综合效应\n## 3.大学继续教育管理者专业化发展的路径选择\n### 3.1完善培训体系，提高管理者专业能力\n### 3.2加强实践锻炼，提升管理者实践经验\n### 3.3建立激励机制，激发管理者职业发展动力\n## 4.大学继续教育管理者专业化发展的策略建议\n### 4.1制定专业化发展政策与规划，明确目标与方向\n### 4.2加强专业化组织与管理，提高发展效率与质量\n### 4.3推动跨部门合作与交流，促进管理者专业化发展\n## 5.大学继续教育管理者专业化发展的未来展望\n### 5.1未来管理者专业化的趋势与特点\n### 5.2未来管理者专业化发展的机遇与挑战\n### 5.3对大学继续教育管理者专业化发展的建议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200"/>
              <a:t>大学继续教育管理者专业化发展的若干思考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大学继续教育管理者专业化的现状分析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管理者的角色定位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负责继续教育项目的策划与组织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管理继续教育资源的分配与利用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保障继续教育活动的顺利进行与质量</a:t>
                </a:r>
                <a:endParaRPr/>
              </a:p>
            </p:txBody>
          </p:sp>
          <p:sp>
            <p:nvSpPr>
              <p:cNvPr id="1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管理者的职责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制定继续教育发展规划与策略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组织与管理继续教育师资队伍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评估与反馈继续教育活动的效果</a:t>
                </a:r>
                <a:endParaRPr/>
              </a:p>
            </p:txBody>
          </p:sp>
          <p:sp>
            <p:nvSpPr>
              <p:cNvPr id="1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管理者专业化发展的重要性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提高继续教育活动的质量与效益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促进继续教育管理者自身职业发展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增强大学在继续教育领域的竞争力</a:t>
                </a:r>
                <a:endParaRPr/>
              </a:p>
            </p:txBody>
          </p:sp>
          <p:sp>
            <p:nvSpPr>
              <p:cNvPr id="1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大学继续教育管理者的角色定位与职责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大学继续教育管理者专业化的现状调查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发放调查问卷，收集管理者专业化发展的相关数据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进行访谈，了解管理者专业化发展的实际情况与需求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分析调查结果，揭示管理者专业化发展的现状与挑战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调查结果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继续教育管理者专业化程度普遍较低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管理者专业化发展的培训体系不完善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管理者专业化发展的激励机制缺失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继续教育市场竞争激烈，管理者专业化发展压力增大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继续教育需求多样化，管理者专业化发展要求提高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继续教育管理者队伍不稳定，专业化发展可持续性不足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国家对继续教育的大力支持，为管理者专业化发展提供了政策保障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大学对继续教育的重视程度不断提高，为管理者专业化发展创造了有利条件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继续教育管理者专业化发展的研究成果不断涌现，为管理者专业化发展提供了理论支持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大学继续教育管理者专业化发展的挑战与机遇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大学继续教育管理者专业化发展的影响因素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专业素养与职业道德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管理者的专业能力</a:t>
                </a:r>
                <a:endParaRPr/>
              </a:p>
            </p:txBody>
          </p:sp>
        </p:grpSp>
        <p:grpSp>
          <p:nvGrpSpPr>
            <p:cNvPr id="2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沟通协调能力</a:t>
                </a:r>
                <a:endParaRPr/>
              </a:p>
            </p:txBody>
          </p:sp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管理者的素质</a:t>
                </a:r>
                <a:endParaRPr/>
              </a:p>
            </p:txBody>
          </p:sp>
        </p:grpSp>
        <p:grpSp>
          <p:nvGrpSpPr>
            <p:cNvPr id="2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自我发展的意识与需求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对专业化发展的期望与信心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对专业化发展的投入与努力</a:t>
                </a:r>
                <a:endParaRPr/>
              </a:p>
            </p:txBody>
          </p: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管理者专业化发展的内在动力</a:t>
                </a:r>
                <a:endParaRPr/>
              </a:p>
            </p:txBody>
          </p:sp>
        </p:grpSp>
      </p:grpSp>
      <p:pic>
        <p:nvPicPr>
          <p:cNvPr id="2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内部因素：管理者自身的能力与素质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政策环境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国家对继续教育的政策导向与支持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大学对继续教育的政策与规定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行业对继续教育的管理与要求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支持条件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继续教育管理者的培训体系与资源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继续教育管理者的实践机会与平台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继续教育管理者的激励机制与制度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外部因素：政策环境与支持条件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影响因素的相互作用与综合效应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内外部因素的相互作用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内部因素受到外部因素的影响与制约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外部因素通过内部因素起作用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综合效应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影响管理者专业化发展的速度与程度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影响管理者专业化发展的方向与目标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大学继续教育管理者专业化发展的路径选择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完善培训体系，提高管理者专业能力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培训体系的完善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确立培训目标与内容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优化培训方式与方法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加强培训师资与基地建设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管理者专业能力的提高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专业知识水平的提升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专业技能水平的提高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专业素养与职业道德的培养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https://d.book118.com/485114034311011111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大学继续教育管理者专业化发展的若干思考</vt:lpstr>
      <vt:lpstr>大学继续教育管理者专业化的现状分析</vt:lpstr>
      <vt:lpstr>PowerPoint Presentation</vt:lpstr>
      <vt:lpstr>PowerPoint Presentation</vt:lpstr>
      <vt:lpstr>PowerPoint Presentation</vt:lpstr>
      <vt:lpstr>大学继续教育管理者专业化发展的影响因素</vt:lpstr>
      <vt:lpstr>PowerPoint Presentation</vt:lpstr>
      <vt:lpstr>PowerPoint Presentation</vt:lpstr>
      <vt:lpstr>PowerPoint Presentation</vt:lpstr>
      <vt:lpstr>大学继续教育管理者专业化发展的路径选择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2024-09-17T18:16:27.008</cp:lastPrinted>
  <dcterms:created xsi:type="dcterms:W3CDTF">2024-09-17T10:16:27Z</dcterms:created>
  <dcterms:modified xsi:type="dcterms:W3CDTF">2024-09-17T10:16:28Z</dcterms:modified>
</cp:coreProperties>
</file>