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F4DF5-4CA6-4608-B58F-7167FE1D4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D3DB5-AAF7-4E2E-AE03-21C0D6B73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34613-D85F-4DD1-A0A8-0F78ECEE7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45D7E-461F-4C54-8C78-CF95608B2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3369CE-DE27-4301-9DAC-4F6179489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E117B4-2085-4050-9961-A6C2BFEB6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FB0B7F-2848-4AE6-8A4E-D93898665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671AC-14C8-4717-B025-ABB1A7DE2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EA66D-18E6-45CF-87CB-0BC5CB12A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D175F-6479-4E95-840F-CC6F2B0B2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809F7-7ABD-4122-90D1-DDC41F647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1431122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入院患者健康教育宣教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入院宣教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疾病知识宣教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健康生活方式宣教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康复与自我护理宣教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出院宣教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入院宣教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介绍医院成立背景、发展历程以及在医疗领域取得的成就和荣誉。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医院历史与发展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详细介绍医院的科室设置、专业特色以及各科室的专家团队和诊疗技术。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科室设置与特色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介绍医院先进的医疗设备、技术以及在诊疗中的实际应用和效果。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医疗设备与技术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描述病房的布局、床位数量、设施配备以及清洁卫生情况。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病房设施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病区管理规定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安全与隐私保护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814" b="981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告知患者关于病区管理的相关规定，如探视时间、作息时间等。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强调病区的安全措施以及患者隐私保护的重要性。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病区环境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明确患者在住院期间享有的权利和应尽的义务，如配合诊疗、遵守医院规定等。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患者权利与义务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详细解释医保报销政策、自费项目及费用分担方式。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医保报销与费用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提醒患者住院期间应注意的事项，如个人卫生、饮食安全等，并提供有利于康复的建议。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注意事项与建议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住院须知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疾病知识宣教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向患者解释疾病的基本概念、特征和分类。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疾病表现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描述疾病的主要症状、体征以及可能引发的并发症。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疾病诊断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解释疾病的诊断依据、标准及常用检查方法。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分析疾病发生与环境因素的关系，如生活习惯、饮食习惯等。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阐述疾病与遗传基因的关系，解释遗传易感性的概念。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说明免疫系统异常在疾病发生中的作用。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708" r="7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544" r="7544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0" r="25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疾病成因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介绍针对疾病的预防措施，如改善生活习惯、定期检查等。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强调早期筛查的重要性，提供筛查方法和时机。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早期筛查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指导患者如何进行自我健康管理，提高预防意识。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健康生活方式宣教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https://d.book118.com/485114311221011114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2024-09-21T18:55:52.919</cp:lastPrinted>
  <dcterms:created xsi:type="dcterms:W3CDTF">2024-09-21T10:55:52Z</dcterms:created>
  <dcterms:modified xsi:type="dcterms:W3CDTF">2024-09-21T10:55:55Z</dcterms:modified>
</cp:coreProperties>
</file>