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av" ContentType="audio/wav"/>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9144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audio" Target="../media/chimes1.wav"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C98101-6C92-4FFB-A037-6B8F4C4740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8232B0-C365-44AB-B4AA-797110CC46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9F58E3-8D6E-4300-94E3-87F6C0278A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550A44-FBFD-4919-83C6-C2BCFCD2F3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696A09-D8D5-4BAD-AA7E-645649108A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D72A50-8663-4042-9440-E81219E93D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4C0D7D-6596-4471-B92A-57D4577659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8A5FD9-3FFF-4E28-8C58-4EE8B6B38D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54E785-DF20-4A9C-882E-573EE5CA20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77D435-45F7-4EBD-9E38-D61A043281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562A16-380E-4223-95D1-D6926E6E0E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pattFill prst="ltHorz">
          <a:fgClr>
            <a:schemeClr val="bg2"/>
          </a:fgClr>
          <a:bgClr>
            <a:schemeClr val="bg1"/>
          </a:bgClr>
        </a:pattFill>
      </p:bgPr>
    </p:bg>
    <p:spTree>
      <p:nvGrpSpPr>
        <p:cNvPr id="1" name=""/>
        <p:cNvGrpSpPr/>
        <p:nvPr/>
      </p:nvGrpSpPr>
      <p:grpSpPr/>
      <p:sp>
        <p:nvSpPr>
          <p:cNvPr id="39938" name=""/>
          <p:cNvSpPr/>
          <p:nvPr>
            <p:ph type="ctrTitle"/>
          </p:nvPr>
        </p:nvSpPr>
        <p:spPr>
          <a:xfrm>
            <a:off x="685800" y="990600"/>
            <a:ext cx="7772400" cy="1371600"/>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000" b="0" i="0" u="none" baseline="0">
                <a:solidFill>
                  <a:schemeClr val="tx2"/>
                </a:solidFill>
                <a:latin typeface="Verdana" pitchFamily="34" charset="0"/>
                <a:ea typeface="宋体" pitchFamily="2" charset="-122"/>
              </a:defRPr>
            </a:lvl1pPr>
          </a:lstStyle>
          <a:p>
            <a:pPr lvl="0"/>
            <a:r>
              <a:t>单击此处编辑母版标题样式</a:t>
            </a:r>
          </a:p>
        </p:txBody>
      </p:sp>
      <p:sp>
        <p:nvSpPr>
          <p:cNvPr id="39939" name=""/>
          <p:cNvSpPr/>
          <p:nvPr>
            <p:ph type="subTitle" idx="1"/>
          </p:nvPr>
        </p:nvSpPr>
        <p:spPr>
          <a:xfrm>
            <a:off x="1447800" y="3429000"/>
            <a:ext cx="7010400" cy="1600200"/>
          </a:xfrm>
          <a:prstGeom prst="rect">
            <a:avLst/>
          </a:prstGeom>
          <a:noFill/>
          <a:ln>
            <a:noFill/>
            <a:miter lim="800000"/>
          </a:ln>
        </p:spPr>
        <p:txBody>
          <a:bodyPr/>
          <a:lstStyle>
            <a:lvl1pPr marL="0" indent="0" algn="l" defTabSz="914400" rtl="0" eaLnBrk="1" fontAlgn="base" hangingPunct="1">
              <a:lnSpc>
                <a:spcPct val="100000"/>
              </a:lnSpc>
              <a:spcBef>
                <a:spcPct val="20000"/>
              </a:spcBef>
              <a:spcAft>
                <a:spcPct val="0"/>
              </a:spcAft>
              <a:buClr>
                <a:schemeClr val="accent2"/>
              </a:buClr>
              <a:buSzPct val="65000"/>
              <a:buFont typeface="Wingdings" pitchFamily="2" charset="2"/>
              <a:buNone/>
              <a:defRPr kumimoji="0" lang="zh-CN" altLang="en-US" sz="2800" b="0" i="0" u="none" baseline="0">
                <a:solidFill>
                  <a:schemeClr val="tx1"/>
                </a:solidFill>
                <a:latin typeface="Verdana" pitchFamily="34" charset="0"/>
                <a:ea typeface="宋体" pitchFamily="2" charset="-122"/>
              </a:defRPr>
            </a:lvl1pPr>
            <a:lvl2pPr marL="457200" indent="14288" algn="ctr" defTabSz="914400" rtl="0" eaLnBrk="1" fontAlgn="base" hangingPunct="1">
              <a:lnSpc>
                <a:spcPct val="100000"/>
              </a:lnSpc>
              <a:spcBef>
                <a:spcPct val="20000"/>
              </a:spcBef>
              <a:spcAft>
                <a:spcPct val="0"/>
              </a:spcAft>
              <a:buClr>
                <a:schemeClr val="accent2"/>
              </a:buClr>
              <a:buSzPct val="65000"/>
              <a:buFont typeface="Wingdings" pitchFamily="2" charset="2"/>
              <a:buNone/>
              <a:defRPr kumimoji="0" lang="zh-CN" altLang="en-US" sz="2600" b="0" i="0" u="none" baseline="0">
                <a:solidFill>
                  <a:schemeClr val="tx1"/>
                </a:solidFill>
                <a:latin typeface="Verdana" pitchFamily="34" charset="0"/>
                <a:ea typeface="宋体" pitchFamily="2" charset="-122"/>
              </a:defRPr>
            </a:lvl2pPr>
            <a:lvl3pPr marL="909638" indent="0" algn="ctr" defTabSz="914400" rtl="0" eaLnBrk="1" fontAlgn="base" hangingPunct="1">
              <a:lnSpc>
                <a:spcPct val="100000"/>
              </a:lnSpc>
              <a:spcBef>
                <a:spcPct val="20000"/>
              </a:spcBef>
              <a:spcAft>
                <a:spcPct val="0"/>
              </a:spcAft>
              <a:buClr>
                <a:schemeClr val="accent2"/>
              </a:buClr>
              <a:buSzPct val="60000"/>
              <a:buFont typeface="Wingdings" pitchFamily="2" charset="2"/>
              <a:buNone/>
              <a:defRPr kumimoji="0" lang="zh-CN" altLang="en-US" sz="2300" b="0" i="0" u="none" baseline="0">
                <a:solidFill>
                  <a:schemeClr val="tx1"/>
                </a:solidFill>
                <a:latin typeface="Verdana" pitchFamily="34" charset="0"/>
                <a:ea typeface="宋体" pitchFamily="2" charset="-122"/>
              </a:defRPr>
            </a:lvl3pPr>
            <a:lvl4pPr marL="1306512" indent="0" algn="ctr" defTabSz="914400" rtl="0" eaLnBrk="1" fontAlgn="base" hangingPunct="1">
              <a:lnSpc>
                <a:spcPct val="100000"/>
              </a:lnSpc>
              <a:spcBef>
                <a:spcPct val="20000"/>
              </a:spcBef>
              <a:spcAft>
                <a:spcPct val="0"/>
              </a:spcAft>
              <a:buClr>
                <a:schemeClr val="accent2"/>
              </a:buClr>
              <a:buSzPct val="65000"/>
              <a:buFont typeface="Wingdings" pitchFamily="2" charset="2"/>
              <a:buNone/>
              <a:defRPr kumimoji="0" lang="zh-CN" altLang="en-US" sz="2000" b="0" i="0" u="none" baseline="0">
                <a:solidFill>
                  <a:schemeClr val="tx1"/>
                </a:solidFill>
                <a:latin typeface="Verdana" pitchFamily="34" charset="0"/>
                <a:ea typeface="宋体" pitchFamily="2" charset="-122"/>
              </a:defRPr>
            </a:lvl4pPr>
            <a:lvl5pPr marL="1695450" indent="0" algn="ctr" defTabSz="914400" rtl="0" eaLnBrk="1" fontAlgn="base" hangingPunct="1">
              <a:lnSpc>
                <a:spcPct val="100000"/>
              </a:lnSpc>
              <a:spcBef>
                <a:spcPct val="25000"/>
              </a:spcBef>
              <a:spcAft>
                <a:spcPct val="0"/>
              </a:spcAft>
              <a:buClr>
                <a:schemeClr val="accent2"/>
              </a:buClr>
              <a:buSzPct val="90000"/>
              <a:buFont typeface="Wingdings" pitchFamily="2" charset="2"/>
              <a:buNone/>
              <a:defRPr kumimoji="0" lang="zh-CN" altLang="en-US" sz="2000" b="0" i="0" u="none" baseline="0">
                <a:solidFill>
                  <a:schemeClr val="tx1"/>
                </a:solidFill>
                <a:latin typeface="Verdana" pitchFamily="34" charset="0"/>
                <a:ea typeface="宋体" pitchFamily="2" charset="-122"/>
              </a:defRPr>
            </a:lvl5pPr>
          </a:lstStyle>
          <a:p>
            <a:pPr lvl="0"/>
            <a:r>
              <a:t>单击此处编辑母版副标题样式</a:t>
            </a:r>
          </a:p>
        </p:txBody>
      </p:sp>
      <p:sp>
        <p:nvSpPr>
          <p:cNvPr id="39940" name=""/>
          <p:cNvSpPr/>
          <p:nvPr>
            <p:ph type="dt" sz="half" idx="2"/>
          </p:nvPr>
        </p:nvSpPr>
        <p:spPr>
          <a:xfrm>
            <a:off x="685800" y="6248400"/>
            <a:ext cx="1905000" cy="457200"/>
          </a:xfrm>
          <a:prstGeom prst="rect">
            <a:avLst/>
          </a:prstGeom>
          <a:noFill/>
          <a:ln>
            <a:noFill/>
            <a:miter lim="800000"/>
          </a:ln>
        </p:spPr>
        <p:txBody>
          <a:bodyPr/>
          <a:lstStyle/>
          <a:p>
            <a:pPr lvl="0"/>
            <a:endParaRPr lang="en-US" altLang="zh-CN" sz="1200">
              <a:latin typeface="Verdana" pitchFamily="34" charset="0"/>
            </a:endParaRPr>
          </a:p>
        </p:txBody>
      </p:sp>
      <p:sp>
        <p:nvSpPr>
          <p:cNvPr id="39941" name=""/>
          <p:cNvSpPr/>
          <p:nvPr>
            <p:ph type="ftr" sz="quarter" idx="3"/>
          </p:nvPr>
        </p:nvSpPr>
        <p:spPr>
          <a:xfrm>
            <a:off x="3124200" y="6248400"/>
            <a:ext cx="2895600" cy="457200"/>
          </a:xfrm>
          <a:prstGeom prst="rect">
            <a:avLst/>
          </a:prstGeom>
          <a:noFill/>
          <a:ln>
            <a:noFill/>
            <a:miter lim="800000"/>
          </a:ln>
        </p:spPr>
        <p:txBody>
          <a:bodyPr/>
          <a:lstStyle/>
          <a:p>
            <a:pPr lvl="0" algn="ctr"/>
            <a:fld id="{492529A4-BE71-4A1D-86EB-D4268CA27F66}" type="footer">
              <a:rPr lang="zh-CN" altLang="en-US" sz="1200">
                <a:latin typeface="Verdana" pitchFamily="34" charset="0"/>
              </a:rPr>
              <a:t/>
            </a:fld>
            <a:endParaRPr lang="en-US" altLang="zh-CN" sz="1200">
              <a:latin typeface="Verdana" pitchFamily="34" charset="0"/>
            </a:endParaRPr>
          </a:p>
        </p:txBody>
      </p:sp>
      <p:sp>
        <p:nvSpPr>
          <p:cNvPr id="39942" name=""/>
          <p:cNvSpPr/>
          <p:nvPr>
            <p:ph type="sldNum" sz="quarter" idx="4"/>
          </p:nvPr>
        </p:nvSpPr>
        <p:spPr>
          <a:xfrm>
            <a:off x="6553200" y="6248400"/>
            <a:ext cx="1905000" cy="457200"/>
          </a:xfrm>
          <a:prstGeom prst="rect">
            <a:avLst/>
          </a:prstGeom>
          <a:noFill/>
          <a:ln>
            <a:noFill/>
            <a:miter lim="800000"/>
          </a:ln>
        </p:spPr>
        <p:txBody>
          <a:bodyPr/>
          <a:lstStyle/>
          <a:p>
            <a:pPr lvl="0" algn="r"/>
            <a:fld id="{341D5B9B-F862-4A67-85F7-E03B85B10F4D}" type="slidenum">
              <a:rPr lang="zh-CN" altLang="en-US" sz="1200">
                <a:latin typeface="Verdana" pitchFamily="34" charset="0"/>
              </a:rPr>
              <a:t>*</a:t>
            </a:fld>
            <a:endParaRPr lang="en-US" altLang="zh-CN" sz="1200">
              <a:latin typeface="Verdana" pitchFamily="34" charset="0"/>
            </a:endParaRPr>
          </a:p>
        </p:txBody>
      </p:sp>
      <p:sp>
        <p:nvSpPr>
          <p:cNvPr id="39943" name=""/>
          <p:cNvSpPr/>
          <p:nvPr/>
        </p:nvSpPr>
        <p:spPr>
          <a:xfrm>
            <a:off x="685800" y="2393950"/>
            <a:ext cx="7772400" cy="109538"/>
          </a:xfrm>
          <a:custGeom>
            <a:avLst>
              <a:gd name="adj0" fmla="val 2861"/>
            </a:avLst>
            <a:gdLst>
              <a:gd name="GT1" fmla="*/ adj0 21600 100000"/>
              <a:gd name="G0" fmla="+- GT1 0 0"/>
            </a:gdLst>
            <a:rect l="l" t="t" r="r" b="b"/>
            <a:pathLst>
              <a:path w="1000" h="1000" stroke="0">
                <a:moveTo>
                  <a:pt x="0" y="0"/>
                </a:moveTo>
                <a:lnTo>
                  <a:pt x="G0" y="0"/>
                </a:lnTo>
                <a:lnTo>
                  <a:pt x="G0" y="1000"/>
                </a:lnTo>
                <a:lnTo>
                  <a:pt x="0" y="1000"/>
                </a:lnTo>
                <a:close/>
              </a:path>
              <a:path w="1000" h="1000">
                <a:moveTo>
                  <a:pt x="0" y="0"/>
                </a:moveTo>
                <a:lnTo>
                  <a:pt x="1000" y="0"/>
                </a:lnTo>
              </a:path>
            </a:pathLst>
          </a:custGeom>
          <a:solidFill>
            <a:schemeClr val="accent2"/>
          </a:solidFill>
          <a:ln>
            <a:solidFill>
              <a:schemeClr val="accent2"/>
            </a:solidFill>
            <a:round/>
          </a:ln>
        </p:spPr>
        <p:txBody>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endParaRPr lang="zh-CN" altLang="en-US" sz="2400">
              <a:latin typeface="Times New Roman" pitchFamily="18" charset="0"/>
            </a:endParaRPr>
          </a:p>
        </p:txBody>
      </p:sp>
    </p:spTree>
  </p:cSld>
  <p:clrMapOvr>
    <a:masterClrMapping/>
  </p:clrMapOvr>
  <mc:AlternateContent>
    <mc:Choice xmlns:p14="http://schemas.microsoft.com/office/powerpoint/2010/main" Requires="p14">
      <p:transition spd="med" p14:dur="2500">
        <p:checker/>
        <p:sndAc>
          <p:stSnd>
            <p:snd r:embed="rId1" name="chimes.wav"/>
          </p:stSnd>
        </p:sndAc>
      </p:transition>
    </mc:Choice>
    <mc:Fallback>
      <p:transition spd="med">
        <p:checker/>
        <p:sndAc>
          <p:stSnd>
            <p:snd r:embed="rId1" name="chimes.wav"/>
          </p:stSnd>
        </p:sndAc>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lang="en-US" altLang="zh-CN" sz="1200">
              <a:latin typeface="Verdana" pitchFamily="34" charset="0"/>
            </a:endParaRPr>
          </a:p>
        </p:txBody>
      </p:sp>
      <p:sp>
        <p:nvSpPr>
          <p:cNvPr id="5" name="Footer Placeholder 4"/>
          <p:cNvSpPr>
            <a:spLocks noGrp="1"/>
          </p:cNvSpPr>
          <p:nvPr>
            <p:ph type="ftr" sz="quarter" idx="3"/>
          </p:nvPr>
        </p:nvSpPr>
        <p:spPr/>
        <p:txBody>
          <a:bodyPr/>
          <a:lstStyle/>
          <a:p>
            <a:pPr lvl="0" algn="ctr"/>
            <a:fld id="{939D9B6D-306F-402F-B1F3-C3EE143C46E3}" type="footer">
              <a:rPr lang="zh-CN" altLang="en-US" sz="1200">
                <a:latin typeface="Verdana" pitchFamily="34" charset="0"/>
              </a:rPr>
              <a:t/>
            </a:fld>
            <a:endParaRPr lang="en-US" altLang="zh-CN" sz="1200">
              <a:latin typeface="Verdana" pitchFamily="34" charset="0"/>
            </a:endParaRPr>
          </a:p>
        </p:txBody>
      </p:sp>
      <p:sp>
        <p:nvSpPr>
          <p:cNvPr id="6" name="Slide Number Placeholder 5"/>
          <p:cNvSpPr>
            <a:spLocks noGrp="1"/>
          </p:cNvSpPr>
          <p:nvPr>
            <p:ph type="sldNum" sz="quarter" idx="4"/>
          </p:nvPr>
        </p:nvSpPr>
        <p:spPr/>
        <p:txBody>
          <a:bodyPr/>
          <a:lstStyle/>
          <a:p>
            <a:pPr lvl="0" algn="r"/>
            <a:fld id="{93AE1883-0942-4AA3-9DB2-9C7C3A0314B1}" type="slidenum">
              <a:rPr lang="zh-CN" altLang="en-US" sz="1200">
                <a:latin typeface="Verdana" pitchFamily="34" charset="0"/>
              </a:rPr>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endParaRPr lang="en-US" altLang="zh-CN" sz="1200">
              <a:latin typeface="Verdana" pitchFamily="34" charset="0"/>
            </a:endParaRPr>
          </a:p>
        </p:txBody>
      </p:sp>
      <p:sp>
        <p:nvSpPr>
          <p:cNvPr id="3" name="Footer Placeholder 2"/>
          <p:cNvSpPr>
            <a:spLocks noGrp="1"/>
          </p:cNvSpPr>
          <p:nvPr>
            <p:ph type="ftr" sz="quarter" idx="1"/>
          </p:nvPr>
        </p:nvSpPr>
        <p:spPr/>
        <p:txBody>
          <a:bodyPr/>
          <a:lstStyle/>
          <a:p>
            <a:pPr lvl="0" algn="ctr"/>
            <a:fld id="{BBA5442C-21AB-4CD8-87F3-4962AE677F1D}" type="footer">
              <a:rPr lang="zh-CN" altLang="en-US" sz="1200">
                <a:latin typeface="Verdana" pitchFamily="34" charset="0"/>
              </a:rPr>
              <a:t/>
            </a:fld>
            <a:endParaRPr lang="en-US" altLang="zh-CN" sz="1200">
              <a:latin typeface="Verdana" pitchFamily="34" charset="0"/>
            </a:endParaRPr>
          </a:p>
        </p:txBody>
      </p:sp>
      <p:sp>
        <p:nvSpPr>
          <p:cNvPr id="4" name="Slide Number Placeholder 3"/>
          <p:cNvSpPr>
            <a:spLocks noGrp="1"/>
          </p:cNvSpPr>
          <p:nvPr>
            <p:ph type="sldNum" sz="quarter" idx="2"/>
          </p:nvPr>
        </p:nvSpPr>
        <p:spPr/>
        <p:txBody>
          <a:bodyPr/>
          <a:lstStyle/>
          <a:p>
            <a:pPr lvl="0" algn="r"/>
            <a:fld id="{93AE1883-0942-4AA3-9DB2-9C7C3A0314B1}" type="slidenum">
              <a:rPr lang="zh-CN" altLang="en-US" sz="1200">
                <a:latin typeface="Verdana" pitchFamily="34" charset="0"/>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audio" Target="../media/chimes1.wav"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pattFill prst="ltHorz">
          <a:fgClr>
            <a:schemeClr val="bg2"/>
          </a:fgClr>
          <a:bgClr>
            <a:schemeClr val="bg1"/>
          </a:bgClr>
        </a:pattFill>
      </p:bgPr>
    </p:bg>
    <p:spTree>
      <p:nvGrpSpPr>
        <p:cNvPr id="1" name=""/>
        <p:cNvGrpSpPr/>
        <p:nvPr/>
      </p:nvGrpSpPr>
      <p:grpSpPr/>
      <p:sp>
        <p:nvSpPr>
          <p:cNvPr id="38914" name=""/>
          <p:cNvSpPr/>
          <p:nvPr>
            <p:ph type="title"/>
          </p:nvPr>
        </p:nvSpPr>
        <p:spPr>
          <a:xfrm>
            <a:off x="574675" y="304800"/>
            <a:ext cx="8001000" cy="1216025"/>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itchFamily="34" charset="0"/>
                <a:ea typeface="宋体" pitchFamily="2" charset="-122"/>
              </a:defRPr>
            </a:lvl1pPr>
          </a:lstStyle>
          <a:p>
            <a:pPr lvl="0"/>
            <a:r>
              <a:t>单击此处编辑母版标题样式</a:t>
            </a:r>
          </a:p>
        </p:txBody>
      </p:sp>
      <p:sp>
        <p:nvSpPr>
          <p:cNvPr id="38915" name=""/>
          <p:cNvSpPr/>
          <p:nvPr>
            <p:ph type="body" idx="1"/>
          </p:nvPr>
        </p:nvSpPr>
        <p:spPr>
          <a:xfrm>
            <a:off x="566738" y="1752600"/>
            <a:ext cx="8001000" cy="4267200"/>
          </a:xfrm>
          <a:prstGeom prst="rect">
            <a:avLst/>
          </a:prstGeom>
          <a:noFill/>
          <a:ln>
            <a:noFill/>
            <a:miter lim="800000"/>
          </a:ln>
        </p:spPr>
        <p:txBody>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itchFamily="2" charset="2"/>
              <a:buChar char="o"/>
              <a:defRPr kumimoji="0" lang="zh-CN" altLang="en-US" sz="3000" b="0" i="0" u="none" baseline="0">
                <a:solidFill>
                  <a:schemeClr val="tx1"/>
                </a:solidFill>
                <a:latin typeface="Verdana" pitchFamily="34" charset="0"/>
                <a:ea typeface="宋体" pitchFamily="2" charset="-122"/>
              </a:defRPr>
            </a:lvl1pPr>
            <a:lvl2pPr marL="908050" indent="-436562"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600" b="0" i="0" u="none" baseline="0">
                <a:solidFill>
                  <a:schemeClr val="tx1"/>
                </a:solidFill>
                <a:latin typeface="Verdana" pitchFamily="34" charset="0"/>
                <a:ea typeface="宋体" pitchFamily="2" charset="-122"/>
              </a:defRPr>
            </a:lvl2pPr>
            <a:lvl3pPr marL="1304925" indent="-395288" algn="l" defTabSz="914400" rtl="0" eaLnBrk="1" fontAlgn="base" hangingPunct="1">
              <a:lnSpc>
                <a:spcPct val="100000"/>
              </a:lnSpc>
              <a:spcBef>
                <a:spcPct val="20000"/>
              </a:spcBef>
              <a:spcAft>
                <a:spcPct val="0"/>
              </a:spcAft>
              <a:buClr>
                <a:schemeClr val="accent2"/>
              </a:buClr>
              <a:buSzPct val="60000"/>
              <a:buFont typeface="Wingdings" pitchFamily="2" charset="2"/>
              <a:buChar char="o"/>
              <a:defRPr kumimoji="0" lang="zh-CN" altLang="en-US" sz="2300" b="0" i="0" u="none" baseline="0">
                <a:solidFill>
                  <a:schemeClr val="tx1"/>
                </a:solidFill>
                <a:latin typeface="Verdana" pitchFamily="34" charset="0"/>
                <a:ea typeface="宋体" pitchFamily="2" charset="-122"/>
              </a:defRPr>
            </a:lvl3pPr>
            <a:lvl4pPr marL="1693862" indent="-38735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000" b="0" i="0" u="none" baseline="0">
                <a:solidFill>
                  <a:schemeClr val="tx1"/>
                </a:solidFill>
                <a:latin typeface="Verdana" pitchFamily="34" charset="0"/>
                <a:ea typeface="宋体" pitchFamily="2" charset="-122"/>
              </a:defRPr>
            </a:lvl4pPr>
            <a:lvl5pPr marL="2093912" indent="-398462" algn="l" defTabSz="914400" rtl="0" eaLnBrk="1" fontAlgn="base" hangingPunct="1">
              <a:lnSpc>
                <a:spcPct val="100000"/>
              </a:lnSpc>
              <a:spcBef>
                <a:spcPct val="25000"/>
              </a:spcBef>
              <a:spcAft>
                <a:spcPct val="0"/>
              </a:spcAft>
              <a:buClr>
                <a:schemeClr val="accent2"/>
              </a:buClr>
              <a:buSzPct val="90000"/>
              <a:buFont typeface="Wingdings" pitchFamily="2" charset="2"/>
              <a:buChar char="§"/>
              <a:defRPr kumimoji="0" lang="zh-CN" altLang="en-US" sz="2000" b="0" i="0" u="none" baseline="0">
                <a:solidFill>
                  <a:schemeClr val="tx1"/>
                </a:solidFill>
                <a:latin typeface="Verdana"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38916" name=""/>
          <p:cNvSpPr/>
          <p:nvPr/>
        </p:nvSpPr>
        <p:spPr>
          <a:xfrm>
            <a:off x="609600" y="1566862"/>
            <a:ext cx="7958138" cy="109538"/>
          </a:xfrm>
          <a:custGeom>
            <a:avLst>
              <a:gd name="adj0" fmla="val 2708"/>
            </a:avLst>
            <a:gdLst>
              <a:gd name="GT1" fmla="*/ adj0 21600 100000"/>
              <a:gd name="G0" fmla="+- GT1 0 0"/>
            </a:gdLst>
            <a:rect l="l" t="t" r="r" b="b"/>
            <a:pathLst>
              <a:path w="1000" h="1000" stroke="0">
                <a:moveTo>
                  <a:pt x="0" y="0"/>
                </a:moveTo>
                <a:lnTo>
                  <a:pt x="G0" y="0"/>
                </a:lnTo>
                <a:lnTo>
                  <a:pt x="G0" y="1000"/>
                </a:lnTo>
                <a:lnTo>
                  <a:pt x="0" y="1000"/>
                </a:lnTo>
                <a:close/>
              </a:path>
              <a:path w="1000" h="1000">
                <a:moveTo>
                  <a:pt x="0" y="0"/>
                </a:moveTo>
                <a:lnTo>
                  <a:pt x="1000" y="0"/>
                </a:lnTo>
              </a:path>
            </a:pathLst>
          </a:custGeom>
          <a:solidFill>
            <a:schemeClr val="accent2"/>
          </a:solidFill>
          <a:ln>
            <a:solidFill>
              <a:schemeClr val="accent2"/>
            </a:solidFill>
            <a:round/>
          </a:ln>
        </p:spPr>
        <p:txBody>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endParaRPr lang="zh-CN" altLang="en-US" sz="2400">
              <a:latin typeface="Times New Roman" pitchFamily="18" charset="0"/>
            </a:endParaRPr>
          </a:p>
        </p:txBody>
      </p:sp>
      <p:cxnSp>
        <p:nvCxnSpPr>
          <p:cNvPr id="38917" name=""/>
          <p:cNvCxnSpPr/>
          <p:nvPr/>
        </p:nvCxnSpPr>
        <p:spPr>
          <a:xfrm flipV="1">
            <a:off x="609600" y="6172200"/>
            <a:ext cx="7924800" cy="0"/>
          </a:xfrm>
          <a:prstGeom prst="line">
            <a:avLst/>
          </a:prstGeom>
          <a:noFill/>
          <a:ln w="3175">
            <a:solidFill>
              <a:schemeClr val="accent2"/>
            </a:solidFill>
            <a:miter lim="800000"/>
          </a:ln>
        </p:spPr>
      </p:cxnSp>
      <p:sp>
        <p:nvSpPr>
          <p:cNvPr id="38918" name=""/>
          <p:cNvSpPr/>
          <p:nvPr>
            <p:ph type="dt" sz="half" idx="2"/>
          </p:nvPr>
        </p:nvSpPr>
        <p:spPr>
          <a:xfrm>
            <a:off x="609600" y="6245225"/>
            <a:ext cx="1981200" cy="476250"/>
          </a:xfrm>
          <a:prstGeom prst="rect">
            <a:avLst/>
          </a:prstGeom>
          <a:noFill/>
          <a:ln>
            <a:noFill/>
            <a:miter lim="800000"/>
          </a:ln>
        </p:spPr>
        <p:txBody>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endParaRPr lang="en-US" altLang="zh-CN" sz="1200">
              <a:latin typeface="Verdana" pitchFamily="34" charset="0"/>
            </a:endParaRPr>
          </a:p>
        </p:txBody>
      </p:sp>
      <p:sp>
        <p:nvSpPr>
          <p:cNvPr id="38919" name=""/>
          <p:cNvSpPr/>
          <p:nvPr>
            <p:ph type="ftr" sz="quarter" idx="3"/>
          </p:nvPr>
        </p:nvSpPr>
        <p:spPr>
          <a:xfrm>
            <a:off x="3124200" y="6245225"/>
            <a:ext cx="2895600" cy="476250"/>
          </a:xfrm>
          <a:prstGeom prst="rect">
            <a:avLst/>
          </a:prstGeom>
          <a:noFill/>
          <a:ln>
            <a:noFill/>
            <a:miter lim="800000"/>
          </a:ln>
        </p:spPr>
        <p:txBody>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ctr"/>
            <a:fld id="{1AE2DE07-82D6-414A-A5BA-AC8946D69AEC}" type="footer">
              <a:rPr lang="zh-CN" altLang="en-US" sz="1200">
                <a:latin typeface="Verdana" pitchFamily="34" charset="0"/>
              </a:rPr>
              <a:t/>
            </a:fld>
            <a:endParaRPr lang="en-US" altLang="zh-CN" sz="1200">
              <a:latin typeface="Verdana" pitchFamily="34" charset="0"/>
            </a:endParaRPr>
          </a:p>
        </p:txBody>
      </p:sp>
      <p:sp>
        <p:nvSpPr>
          <p:cNvPr id="38920" name=""/>
          <p:cNvSpPr/>
          <p:nvPr>
            <p:ph type="sldNum" sz="quarter" idx="4"/>
          </p:nvPr>
        </p:nvSpPr>
        <p:spPr>
          <a:xfrm>
            <a:off x="6553200" y="6245225"/>
            <a:ext cx="1981200" cy="476250"/>
          </a:xfrm>
          <a:prstGeom prst="rect">
            <a:avLst/>
          </a:prstGeom>
          <a:noFill/>
          <a:ln>
            <a:noFill/>
            <a:miter lim="800000"/>
          </a:ln>
        </p:spPr>
        <p:txBody>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r"/>
            <a:fld id="{972FBE3C-BDD8-4EC2-9F66-5B815B29C5A6}" type="slidenum">
              <a:rPr lang="zh-CN" altLang="en-US" sz="1200">
                <a:latin typeface="Verdana" pitchFamily="34" charset="0"/>
              </a:rPr>
              <a:t>*</a:t>
            </a:fld>
            <a:endParaRPr lang="en-US" altLang="zh-CN" sz="1200">
              <a:latin typeface="Verdana" pitchFamily="34" charset="0"/>
            </a:endParaRPr>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Lst>
  <mc:AlternateContent>
    <mc:Choice xmlns:p14="http://schemas.microsoft.com/office/powerpoint/2010/main" Requires="p14">
      <p:transition spd="med" p14:dur="2500">
        <p:checker/>
        <p:sndAc>
          <p:stSnd>
            <p:snd r:embed="rId4" name="chimes.wav"/>
          </p:stSnd>
        </p:sndAc>
      </p:transition>
    </mc:Choice>
    <mc:Fallback>
      <p:transition spd="med">
        <p:checker/>
        <p:sndAc>
          <p:stSnd>
            <p:snd r:embed="rId4" name="chimes.wav"/>
          </p:stSnd>
        </p:sndAc>
      </p:transition>
    </mc:Fallback>
  </mc:AlternateContent>
  <p:timing/>
  <p:hf sldNum="0" hdr="0" dt="0"/>
  <p:txStyles>
    <p:titleStyle>
      <a:lvl1pPr marL="0" indent="0" algn="l" defTabSz="914400" rtl="0" eaLnBrk="1" fontAlgn="base" hangingPunct="1">
        <a:lnSpc>
          <a:spcPct val="100000"/>
        </a:lnSpc>
        <a:spcBef>
          <a:spcPct val="0"/>
        </a:spcBef>
        <a:spcAft>
          <a:spcPct val="0"/>
        </a:spcAft>
        <a:buClrTx/>
        <a:buSzTx/>
        <a:buFontTx/>
        <a:buNone/>
        <a:defRPr kumimoji="0" sz="3800" b="0" i="0" u="none" baseline="0">
          <a:solidFill>
            <a:schemeClr val="tx2"/>
          </a:solidFill>
          <a:latin typeface="Verdana" pitchFamily="34" charset="0"/>
          <a:ea typeface="宋体" pitchFamily="2" charset="-122"/>
        </a:defRPr>
      </a:lvl1pPr>
    </p:titleStyle>
    <p:bodyStyle>
      <a:lvl1pPr marL="469900" indent="-469900" algn="l" defTabSz="914400" rtl="0" eaLnBrk="1" fontAlgn="base" hangingPunct="1">
        <a:lnSpc>
          <a:spcPct val="100000"/>
        </a:lnSpc>
        <a:spcBef>
          <a:spcPct val="20000"/>
        </a:spcBef>
        <a:spcAft>
          <a:spcPct val="0"/>
        </a:spcAft>
        <a:buClr>
          <a:schemeClr val="accent2"/>
        </a:buClr>
        <a:buSzPct val="65000"/>
        <a:buFont typeface="Wingdings" pitchFamily="2" charset="2"/>
        <a:buChar char="o"/>
        <a:defRPr kumimoji="0" sz="3000" b="0" i="0" u="none" baseline="0">
          <a:solidFill>
            <a:schemeClr val="tx1"/>
          </a:solidFill>
          <a:latin typeface="Verdana" pitchFamily="34" charset="0"/>
          <a:ea typeface="宋体" pitchFamily="2" charset="-122"/>
        </a:defRPr>
      </a:lvl1pPr>
      <a:lvl2pPr marL="908050" indent="-436562"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sz="2600" b="0" i="0" u="none" baseline="0">
          <a:solidFill>
            <a:schemeClr val="tx1"/>
          </a:solidFill>
          <a:latin typeface="Verdana" pitchFamily="34" charset="0"/>
          <a:ea typeface="宋体" pitchFamily="2" charset="-122"/>
        </a:defRPr>
      </a:lvl2pPr>
      <a:lvl3pPr marL="1304925" indent="-395288" algn="l" defTabSz="914400" rtl="0" eaLnBrk="1" fontAlgn="base" hangingPunct="1">
        <a:lnSpc>
          <a:spcPct val="100000"/>
        </a:lnSpc>
        <a:spcBef>
          <a:spcPct val="20000"/>
        </a:spcBef>
        <a:spcAft>
          <a:spcPct val="0"/>
        </a:spcAft>
        <a:buClr>
          <a:schemeClr val="accent2"/>
        </a:buClr>
        <a:buSzPct val="60000"/>
        <a:buFont typeface="Wingdings" pitchFamily="2" charset="2"/>
        <a:buChar char="o"/>
        <a:defRPr kumimoji="0" sz="2300" b="0" i="0" u="none" baseline="0">
          <a:solidFill>
            <a:schemeClr val="tx1"/>
          </a:solidFill>
          <a:latin typeface="Verdana" pitchFamily="34" charset="0"/>
          <a:ea typeface="宋体" pitchFamily="2" charset="-122"/>
        </a:defRPr>
      </a:lvl3pPr>
      <a:lvl4pPr marL="1693862" indent="-38735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sz="2000" b="0" i="0" u="none" baseline="0">
          <a:solidFill>
            <a:schemeClr val="tx1"/>
          </a:solidFill>
          <a:latin typeface="Verdana" pitchFamily="34" charset="0"/>
          <a:ea typeface="宋体" pitchFamily="2" charset="-122"/>
        </a:defRPr>
      </a:lvl4pPr>
      <a:lvl5pPr marL="2093912" indent="-398462" algn="l" defTabSz="914400" rtl="0" eaLnBrk="1" fontAlgn="base" hangingPunct="1">
        <a:lnSpc>
          <a:spcPct val="100000"/>
        </a:lnSpc>
        <a:spcBef>
          <a:spcPct val="25000"/>
        </a:spcBef>
        <a:spcAft>
          <a:spcPct val="0"/>
        </a:spcAft>
        <a:buClr>
          <a:schemeClr val="accent2"/>
        </a:buClr>
        <a:buSzPct val="90000"/>
        <a:buFont typeface="Wingdings" pitchFamily="2" charset="2"/>
        <a:buChar char="§"/>
        <a:defRPr kumimoji="0" sz="2000" b="0" i="0" u="none" baseline="0">
          <a:solidFill>
            <a:schemeClr val="tx1"/>
          </a:solidFill>
          <a:latin typeface="Verdana" pitchFamily="34"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2.jpeg" /><Relationship Id="rId4" Type="http://schemas.openxmlformats.org/officeDocument/2006/relationships/audio" Target="../media/chimes1.wav"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audio" Target="../media/chimes1.wav"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hyperlink" Target="http://baike.baidu.com/view/72556.htm" TargetMode="External" /><Relationship Id="rId3" Type="http://schemas.openxmlformats.org/officeDocument/2006/relationships/image" Target="../media/image3.jpeg" /><Relationship Id="rId4" Type="http://schemas.openxmlformats.org/officeDocument/2006/relationships/image" Target="u=3586427789,4166041333&amp;fm=23&amp;gp=0" TargetMode="External" /><Relationship Id="rId5" Type="http://schemas.openxmlformats.org/officeDocument/2006/relationships/image" Target="../media/image4.jpeg" /><Relationship Id="rId6" Type="http://schemas.openxmlformats.org/officeDocument/2006/relationships/audio" Target="../media/chimes1.wav"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audio" Target="../media/chimes1.wav"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 Id="rId3" Type="http://schemas.openxmlformats.org/officeDocument/2006/relationships/audio" Target="../media/chimes1.wav"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baike.baidu.com/view/167607.htm" TargetMode="External" /><Relationship Id="rId3" Type="http://schemas.openxmlformats.org/officeDocument/2006/relationships/audio" Target="../media/chimes1.wav"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audio" Target="../media/chimes1.wav"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audio" Target="../media/chimes1.wav"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image" Target="u=1678084456,1079437263&amp;fm=0&amp;gp=0" TargetMode="External" /><Relationship Id="rId4" Type="http://schemas.openxmlformats.org/officeDocument/2006/relationships/audio" Target="../media/chimes1.wav"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chimes1.wav"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audio" Target="../media/chimes1.wav"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audio" Target="../media/chimes1.wav"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audio" Target="../media/chimes1.wav"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audio" Target="../media/chimes1.wav"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512100030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354" name=""/>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itchFamily="34" charset="0"/>
                <a:ea typeface="宋体" pitchFamily="2" charset="-122"/>
              </a:defRPr>
            </a:lvl1pPr>
          </a:lstStyle>
          <a:p>
            <a:pPr lvl="0"/>
            <a:r>
              <a:t>肯德基</a:t>
            </a:r>
          </a:p>
        </p:txBody>
      </p:sp>
      <p:sp>
        <p:nvSpPr>
          <p:cNvPr id="100355" name=""/>
          <p:cNvSpPr/>
          <p:nvPr>
            <p:ph type="body" idx="4294967295"/>
          </p:nvPr>
        </p:nvSpPr>
        <p:spPr>
          <a:xfrm>
            <a:off x="566738" y="1752600"/>
            <a:ext cx="8001000" cy="4267200"/>
          </a:xfrm>
          <a:prstGeom prst="rect">
            <a:avLst/>
          </a:prstGeom>
          <a:noFill/>
          <a:ln>
            <a:miter lim="800000"/>
          </a:ln>
        </p:spPr>
        <p:txBody>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itchFamily="2" charset="2"/>
              <a:buChar char="o"/>
              <a:defRPr kumimoji="0" lang="zh-CN" altLang="en-US" sz="3000" b="0" i="0" u="none" baseline="0">
                <a:solidFill>
                  <a:schemeClr val="tx1"/>
                </a:solidFill>
                <a:latin typeface="Verdana" pitchFamily="34" charset="0"/>
                <a:ea typeface="宋体" pitchFamily="2" charset="-122"/>
              </a:defRPr>
            </a:lvl1pPr>
            <a:lvl2pPr marL="908050" indent="-436562"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600" b="0" i="0" u="none" baseline="0">
                <a:solidFill>
                  <a:schemeClr val="tx1"/>
                </a:solidFill>
                <a:latin typeface="Verdana" pitchFamily="34" charset="0"/>
                <a:ea typeface="宋体" pitchFamily="2" charset="-122"/>
              </a:defRPr>
            </a:lvl2pPr>
            <a:lvl3pPr marL="1304925" indent="-395288" algn="l" defTabSz="914400" rtl="0" eaLnBrk="1" fontAlgn="base" hangingPunct="1">
              <a:lnSpc>
                <a:spcPct val="100000"/>
              </a:lnSpc>
              <a:spcBef>
                <a:spcPct val="20000"/>
              </a:spcBef>
              <a:spcAft>
                <a:spcPct val="0"/>
              </a:spcAft>
              <a:buClr>
                <a:schemeClr val="accent2"/>
              </a:buClr>
              <a:buSzPct val="60000"/>
              <a:buFont typeface="Wingdings" pitchFamily="2" charset="2"/>
              <a:buChar char="o"/>
              <a:defRPr kumimoji="0" lang="zh-CN" altLang="en-US" sz="2300" b="0" i="0" u="none" baseline="0">
                <a:solidFill>
                  <a:schemeClr val="tx1"/>
                </a:solidFill>
                <a:latin typeface="Verdana" pitchFamily="34" charset="0"/>
                <a:ea typeface="宋体" pitchFamily="2" charset="-122"/>
              </a:defRPr>
            </a:lvl3pPr>
            <a:lvl4pPr marL="1693862" indent="-38735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000" b="0" i="0" u="none" baseline="0">
                <a:solidFill>
                  <a:schemeClr val="tx1"/>
                </a:solidFill>
                <a:latin typeface="Verdana" pitchFamily="34" charset="0"/>
                <a:ea typeface="宋体" pitchFamily="2" charset="-122"/>
              </a:defRPr>
            </a:lvl4pPr>
            <a:lvl5pPr marL="2093912" indent="-398462" algn="l" defTabSz="914400" rtl="0" eaLnBrk="1" fontAlgn="base" hangingPunct="1">
              <a:lnSpc>
                <a:spcPct val="100000"/>
              </a:lnSpc>
              <a:spcBef>
                <a:spcPct val="25000"/>
              </a:spcBef>
              <a:spcAft>
                <a:spcPct val="0"/>
              </a:spcAft>
              <a:buClr>
                <a:schemeClr val="accent2"/>
              </a:buClr>
              <a:buSzPct val="90000"/>
              <a:buFont typeface="Wingdings" pitchFamily="2" charset="2"/>
              <a:buChar char="§"/>
              <a:defRPr kumimoji="0" lang="zh-CN" altLang="en-US" sz="2000" b="0" i="0" u="none" baseline="0">
                <a:solidFill>
                  <a:schemeClr val="tx1"/>
                </a:solidFill>
                <a:latin typeface="Verdana" pitchFamily="34" charset="0"/>
                <a:ea typeface="宋体" pitchFamily="2" charset="-122"/>
              </a:defRPr>
            </a:lvl5pPr>
          </a:lstStyle>
          <a:p>
            <a:pPr lvl="0"/>
            <a:r>
              <a:t>哈兰·山德士上校</a:t>
            </a:r>
          </a:p>
        </p:txBody>
      </p:sp>
      <p:pic>
        <p:nvPicPr>
          <p:cNvPr id="100357" name="" descr="肯德基"/>
          <p:cNvPicPr/>
          <p:nvPr/>
        </p:nvPicPr>
        <p:blipFill>
          <a:blip r:embed="rId2"/>
          <a:stretch>
            <a:fillRect/>
          </a:stretch>
        </p:blipFill>
        <p:spPr>
          <a:xfrm>
            <a:off x="0" y="2514600"/>
            <a:ext cx="4343400" cy="3505200"/>
          </a:xfrm>
          <a:prstGeom prst="rect">
            <a:avLst/>
          </a:prstGeom>
          <a:noFill/>
          <a:ln>
            <a:miter lim="800000"/>
          </a:ln>
        </p:spPr>
      </p:pic>
      <p:pic>
        <p:nvPicPr>
          <p:cNvPr id="100359" name="" descr="外卖图"/>
          <p:cNvPicPr/>
          <p:nvPr/>
        </p:nvPicPr>
        <p:blipFill>
          <a:blip r:embed="rId3"/>
          <a:stretch>
            <a:fillRect/>
          </a:stretch>
        </p:blipFill>
        <p:spPr>
          <a:xfrm>
            <a:off x="4343400" y="2438400"/>
            <a:ext cx="4800600" cy="3505200"/>
          </a:xfrm>
          <a:prstGeom prst="rect">
            <a:avLst/>
          </a:prstGeom>
          <a:noFill/>
          <a:ln>
            <a:miter lim="800000"/>
          </a:ln>
        </p:spPr>
      </p:pic>
      <p:sp>
        <p:nvSpPr>
          <p:cNvPr id="100360" name="Date Placeholder 3"/>
          <p:cNvSpPr>
            <a:spLocks noGrp="1"/>
          </p:cNvSpPr>
          <p:nvPr>
            <p:ph type="dt" sz="half" idx="2"/>
          </p:nvPr>
        </p:nvSpPr>
        <p:spPr/>
        <p:txBody>
          <a:bodyPr/>
          <a:lstStyle/>
          <a:p>
            <a:pPr lvl="0"/>
            <a:endParaRPr lang="en-US" altLang="zh-CN" sz="1200">
              <a:latin typeface="Verdana" pitchFamily="34" charset="0"/>
            </a:endParaRPr>
          </a:p>
        </p:txBody>
      </p:sp>
      <p:sp>
        <p:nvSpPr>
          <p:cNvPr id="100361" name="Footer Placeholder 4"/>
          <p:cNvSpPr>
            <a:spLocks noGrp="1"/>
          </p:cNvSpPr>
          <p:nvPr>
            <p:ph type="ftr" sz="quarter" idx="3"/>
          </p:nvPr>
        </p:nvSpPr>
        <p:spPr/>
        <p:txBody>
          <a:bodyPr/>
          <a:lstStyle/>
          <a:p>
            <a:pPr lvl="0" algn="ctr"/>
            <a:fld id="{65CE982D-B12C-40C6-B5EE-2E84191637A4}" type="footer">
              <a:rPr lang="zh-CN" altLang="en-US" sz="1200">
                <a:latin typeface="Verdana" pitchFamily="34" charset="0"/>
              </a:rPr>
              <a:t/>
            </a:fld>
            <a:endParaRPr lang="en-US" altLang="zh-CN" sz="1200">
              <a:latin typeface="Verdana" pitchFamily="34" charset="0"/>
            </a:endParaRPr>
          </a:p>
        </p:txBody>
      </p:sp>
      <p:sp>
        <p:nvSpPr>
          <p:cNvPr id="100362" name="TextBox 100361"/>
          <p:cNvSpPr txBox="1"/>
          <p:nvPr/>
        </p:nvSpPr>
        <p:spPr>
          <a:xfrm flipH="1">
            <a:off x="0" y="0"/>
            <a:ext cx="0" cy="0"/>
          </a:xfrm>
          <a:prstGeom prst="rect">
            <a:avLst/>
          </a:prstGeom>
          <a:noFill/>
        </p:spPr>
        <p:txBody>
          <a:bodyPr wrap="none">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星巴克与沃尔玛在“上帝”面前共29页，您现在浏览的是第1页!</a:t>
            </a:r>
          </a:p>
        </p:txBody>
      </p:sp>
    </p:spTree>
  </p:cSld>
  <p:clrMapOvr>
    <a:masterClrMapping/>
  </p:clrMapOvr>
  <mc:AlternateContent>
    <mc:Choice xmlns:p14="http://schemas.microsoft.com/office/powerpoint/2010/main" Requires="p14">
      <p:transition spd="med" p14:dur="2500">
        <p:checker/>
        <p:sndAc>
          <p:stSnd>
            <p:snd r:embed="rId4" name="chimes.wav"/>
          </p:stSnd>
        </p:sndAc>
      </p:transition>
    </mc:Choice>
    <mc:Fallback>
      <p:transition spd="med">
        <p:checker/>
        <p:sndAc>
          <p:stSnd>
            <p:snd r:embed="rId4" name="chimes.wav"/>
          </p:stSnd>
        </p:sndAc>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1000" fill="hold" nodeType="clickEffect">
                                  <p:stCondLst>
                                    <p:cond delay="0"/>
                                  </p:stCondLst>
                                  <p:childTnLst>
                                    <p:set>
                                      <p:cBhvr additive="base">
                                        <p:cTn id="6" dur="1" fill="hold">
                                          <p:stCondLst>
                                            <p:cond delay="0"/>
                                          </p:stCondLst>
                                        </p:cTn>
                                        <p:tgtEl>
                                          <p:spTgt spid="100355">
                                            <p:txEl>
                                              <p:pRg st="0" end="0"/>
                                            </p:txEl>
                                          </p:spTgt>
                                        </p:tgtEl>
                                        <p:attrNameLst>
                                          <p:attrName>style.visibility</p:attrName>
                                        </p:attrNameLst>
                                      </p:cBhvr>
                                      <p:to>
                                        <p:strVal val="visible"/>
                                      </p:to>
                                    </p:set>
                                    <p:anim calcmode="lin" valueType="num">
                                      <p:cBhvr additive="base">
                                        <p:cTn id="7" dur="1000" fill="hold"/>
                                        <p:tgtEl>
                                          <p:spTgt spid="100355">
                                            <p:txEl>
                                              <p:pRg st="0" end="0"/>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10035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nodeType="clickEffect">
                                  <p:stCondLst>
                                    <p:cond delay="0"/>
                                  </p:stCondLst>
                                  <p:childTnLst>
                                    <p:set>
                                      <p:cBhvr additive="base">
                                        <p:cTn id="12" dur="1" fill="hold">
                                          <p:stCondLst>
                                            <p:cond delay="0"/>
                                          </p:stCondLst>
                                        </p:cTn>
                                        <p:tgtEl>
                                          <p:spTgt spid="100357"/>
                                        </p:tgtEl>
                                        <p:attrNameLst>
                                          <p:attrName>style.visibility</p:attrName>
                                        </p:attrNameLst>
                                      </p:cBhvr>
                                      <p:to>
                                        <p:strVal val="visible"/>
                                      </p:to>
                                    </p:set>
                                    <p:anim calcmode="lin" valueType="num">
                                      <p:cBhvr additive="base">
                                        <p:cTn id="13" dur="500" fill="hold"/>
                                        <p:tgtEl>
                                          <p:spTgt spid="100357"/>
                                        </p:tgtEl>
                                        <p:attrNameLst>
                                          <p:attrName>ppt_x</p:attrName>
                                        </p:attrNameLst>
                                      </p:cBhvr>
                                      <p:tavLst>
                                        <p:tav tm="0">
                                          <p:val>
                                            <p:strVal val="#ppt_x"/>
                                          </p:val>
                                        </p:tav>
                                        <p:tav tm="100000">
                                          <p:val>
                                            <p:strVal val="#ppt_x"/>
                                          </p:val>
                                        </p:tav>
                                      </p:tavLst>
                                    </p:anim>
                                    <p:anim calcmode="lin" valueType="num">
                                      <p:cBhvr additive="base">
                                        <p:cTn id="14" dur="500" fill="hold"/>
                                        <p:tgtEl>
                                          <p:spTgt spid="100357"/>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nodeType="clickEffect">
                                  <p:stCondLst>
                                    <p:cond delay="0"/>
                                  </p:stCondLst>
                                  <p:childTnLst>
                                    <p:set>
                                      <p:cBhvr additive="base">
                                        <p:cTn id="18" dur="1" fill="hold">
                                          <p:stCondLst>
                                            <p:cond delay="0"/>
                                          </p:stCondLst>
                                        </p:cTn>
                                        <p:tgtEl>
                                          <p:spTgt spid="100359"/>
                                        </p:tgtEl>
                                        <p:attrNameLst>
                                          <p:attrName>style.visibility</p:attrName>
                                        </p:attrNameLst>
                                      </p:cBhvr>
                                      <p:to>
                                        <p:strVal val="visible"/>
                                      </p:to>
                                    </p:set>
                                    <p:anim calcmode="lin" valueType="num">
                                      <p:cBhvr additive="base">
                                        <p:cTn id="19" dur="500" fill="hold"/>
                                        <p:tgtEl>
                                          <p:spTgt spid="100359"/>
                                        </p:tgtEl>
                                        <p:attrNameLst>
                                          <p:attrName>ppt_x</p:attrName>
                                        </p:attrNameLst>
                                      </p:cBhvr>
                                      <p:tavLst>
                                        <p:tav tm="0">
                                          <p:val>
                                            <p:strVal val="#ppt_x"/>
                                          </p:val>
                                        </p:tav>
                                        <p:tav tm="100000">
                                          <p:val>
                                            <p:strVal val="#ppt_x"/>
                                          </p:val>
                                        </p:tav>
                                      </p:tavLst>
                                    </p:anim>
                                    <p:anim calcmode="lin" valueType="num">
                                      <p:cBhvr additive="base">
                                        <p:cTn id="20" dur="500" fill="hold"/>
                                        <p:tgtEl>
                                          <p:spTgt spid="10035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62" name=""/>
          <p:cNvSpPr/>
          <p:nvPr/>
        </p:nvSpPr>
        <p:spPr>
          <a:xfrm>
            <a:off x="228600" y="914400"/>
            <a:ext cx="8382000" cy="4495800"/>
          </a:xfrm>
          <a:gradFill rotWithShape="0">
            <a:gsLst>
              <a:gs pos="0">
                <a:srgbClr val="FFE701"/>
              </a:gs>
              <a:gs pos="100000">
                <a:srgbClr val="FE3E02"/>
              </a:gs>
            </a:gsLst>
            <a:lin ang="5400000" scaled="1"/>
          </a:gradFill>
          <a:ln>
            <a:solidFill>
              <a:prstClr val="black"/>
            </a:solidFill>
            <a:miter lim="800000"/>
          </a:ln>
          <a:effectLst/>
          <a:scene3d>
            <a:camera prst="legacyPerspectiveFront">
              <a:rot lat="20520000" lon="1080000" rev="0"/>
            </a:camera>
            <a:lightRig rig="legacyHarsh2" dir="b"/>
          </a:scene3d>
          <a:sp3d extrusionH="430200" prstMaterial="legacyMatte">
            <a:bevelT w="13500" h="13500" prst="angle"/>
            <a:bevelB w="13500" h="13500" prst="angle"/>
            <a:extrusionClr>
              <a:srgbClr val="FF6600"/>
            </a:extrusionClr>
          </a:sp3d>
        </p:spPr>
        <p:txBody>
          <a:bodyPr fromWordArt="1">
            <a:prstTxWarp prst="textCascadeUp">
              <a:avLst>
                <a:gd name="adj" fmla="val 44444"/>
              </a:avLst>
            </a:prstTxWarp>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algn="ctr"/>
            <a:r>
              <a:rPr sz="3600" kern="10">
                <a:ln>
                  <a:solidFill>
                    <a:prstClr val="black"/>
                  </a:solidFill>
                </a:ln>
                <a:gradFill rotWithShape="0">
                  <a:gsLst>
                    <a:gs pos="0">
                      <a:srgbClr val="FFE701"/>
                    </a:gs>
                    <a:gs pos="100000">
                      <a:srgbClr val="FE3E02"/>
                    </a:gs>
                  </a:gsLst>
                  <a:lin ang="5400000" scaled="1"/>
                </a:gradFill>
                <a:effectLst/>
                <a:latin typeface="宋体" charset="-122"/>
              </a:rPr>
              <a:t>星巴克与沃尔玛在“上帝”面前</a:t>
            </a:r>
          </a:p>
        </p:txBody>
      </p:sp>
      <p:sp>
        <p:nvSpPr>
          <p:cNvPr id="92163" name="Date Placeholder 1"/>
          <p:cNvSpPr>
            <a:spLocks noGrp="1"/>
          </p:cNvSpPr>
          <p:nvPr>
            <p:ph type="dt" sz="half"/>
          </p:nvPr>
        </p:nvSpPr>
        <p:spPr/>
        <p:txBody>
          <a:bodyPr/>
          <a:lstStyle/>
          <a:p>
            <a:pPr lvl="0"/>
            <a:endParaRPr lang="en-US" altLang="zh-CN" sz="1200">
              <a:latin typeface="Verdana" pitchFamily="34" charset="0"/>
            </a:endParaRPr>
          </a:p>
        </p:txBody>
      </p:sp>
      <p:sp>
        <p:nvSpPr>
          <p:cNvPr id="92164" name="Footer Placeholder 2"/>
          <p:cNvSpPr>
            <a:spLocks noGrp="1"/>
          </p:cNvSpPr>
          <p:nvPr>
            <p:ph type="ftr" sz="quarter" idx="1"/>
          </p:nvPr>
        </p:nvSpPr>
        <p:spPr/>
        <p:txBody>
          <a:bodyPr/>
          <a:lstStyle/>
          <a:p>
            <a:pPr lvl="0" algn="ctr"/>
            <a:fld id="{4F3737C3-9DF2-4D85-BD7F-88FF80798B0D}" type="footer">
              <a:rPr lang="zh-CN" altLang="en-US" sz="1200">
                <a:latin typeface="Verdana" pitchFamily="34" charset="0"/>
              </a:rPr>
              <a:t/>
            </a:fld>
            <a:endParaRPr lang="en-US" altLang="zh-CN" sz="1200">
              <a:latin typeface="Verdana" pitchFamily="34" charset="0"/>
            </a:endParaRPr>
          </a:p>
        </p:txBody>
      </p:sp>
      <p:sp>
        <p:nvSpPr>
          <p:cNvPr id="92165" name="TextBox 92164"/>
          <p:cNvSpPr txBox="1"/>
          <p:nvPr/>
        </p:nvSpPr>
        <p:spPr>
          <a:xfrm flipH="1">
            <a:off x="0" y="0"/>
            <a:ext cx="0" cy="0"/>
          </a:xfrm>
          <a:prstGeom prst="rect">
            <a:avLst/>
          </a:prstGeom>
          <a:noFill/>
        </p:spPr>
        <p:txBody>
          <a:bodyPr wrap="none">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星巴克与沃尔玛在“上帝”面前共29页，您现在浏览的是第2页!</a:t>
            </a:r>
          </a:p>
        </p:txBody>
      </p:sp>
    </p:spTree>
  </p:cSld>
  <p:clrMapOvr>
    <a:masterClrMapping/>
  </p:clrMapOvr>
  <mc:AlternateContent>
    <mc:Choice xmlns:p14="http://schemas.microsoft.com/office/powerpoint/2010/main" Requires="p14">
      <p:transition spd="med" p14:dur="2500">
        <p:checker/>
        <p:sndAc>
          <p:stSnd>
            <p:snd r:embed="rId2" name="chimes.wav"/>
          </p:stSnd>
        </p:sndAc>
      </p:transition>
    </mc:Choice>
    <mc:Fallback>
      <p:transition spd="med">
        <p:checker/>
        <p:sndAc>
          <p:stSnd>
            <p:snd r:embed="rId2" name="chimes.wav"/>
          </p:stSnd>
        </p:sndAc>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41" name=""/>
          <p:cNvSpPr/>
          <p:nvPr/>
        </p:nvSpPr>
        <p:spPr>
          <a:xfrm>
            <a:off x="6096000" y="914400"/>
            <a:ext cx="2057400" cy="366712"/>
          </a:xfrm>
          <a:prstGeom prst="rect">
            <a:avLst/>
          </a:prstGeom>
          <a:noFill/>
          <a:ln>
            <a:noFill/>
            <a:miter lim="800000"/>
          </a:ln>
        </p:spPr>
        <p:txBody>
          <a:bodyPr>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endParaRPr lang="zh-CN" altLang="en-US"/>
          </a:p>
        </p:txBody>
      </p:sp>
      <p:sp>
        <p:nvSpPr>
          <p:cNvPr id="14342" name=""/>
          <p:cNvSpPr/>
          <p:nvPr/>
        </p:nvSpPr>
        <p:spPr>
          <a:xfrm>
            <a:off x="5257800" y="1600200"/>
            <a:ext cx="3581400" cy="4362450"/>
          </a:xfrm>
          <a:prstGeom prst="rect">
            <a:avLst/>
          </a:prstGeom>
          <a:noFill/>
          <a:ln>
            <a:noFill/>
            <a:miter lim="800000"/>
          </a:ln>
        </p:spPr>
        <p:txBody>
          <a:bodyPr>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b="1"/>
              <a:t>      </a:t>
            </a:r>
            <a:r>
              <a:rPr lang="zh-CN" altLang="en-US" sz="2800" b="1"/>
              <a:t>星巴克（</a:t>
            </a:r>
            <a:r>
              <a:rPr lang="en-US" altLang="zh-CN" sz="2800" b="1"/>
              <a:t>Starbucks</a:t>
            </a:r>
            <a:r>
              <a:rPr lang="zh-CN" altLang="en-US" sz="2800" b="1"/>
              <a:t>）是美国一家连锁咖啡公司的名称，</a:t>
            </a:r>
            <a:r>
              <a:rPr lang="en-US" altLang="zh-CN" sz="2800" b="1"/>
              <a:t>1971</a:t>
            </a:r>
            <a:r>
              <a:rPr lang="zh-CN" altLang="en-US" sz="2800" b="1"/>
              <a:t>年成立，是全球最大的</a:t>
            </a:r>
            <a:r>
              <a:rPr lang="zh-CN" altLang="en-US" sz="2800" b="1">
                <a:solidFill>
                  <a:schemeClr val="accent2"/>
                </a:solidFill>
              </a:rPr>
              <a:t>咖啡</a:t>
            </a:r>
            <a:r>
              <a:rPr lang="zh-CN" altLang="en-US" sz="2800" b="1">
                <a:solidFill>
                  <a:schemeClr val="accent2"/>
                </a:solidFill>
                <a:hlinkClick r:id="rId2"/>
              </a:rPr>
              <a:t>连锁店</a:t>
            </a:r>
            <a:r>
              <a:rPr lang="zh-CN" altLang="en-US" sz="2800" b="1"/>
              <a:t>。</a:t>
            </a:r>
            <a:r>
              <a:rPr lang="zh-CN" altLang="en-US" sz="2800" b="1">
                <a:latin typeface="Verdana" pitchFamily="34" charset="0"/>
              </a:rPr>
              <a:t>星巴克在全世界</a:t>
            </a:r>
            <a:r>
              <a:rPr lang="en-US" altLang="zh-CN" sz="2800" b="1">
                <a:solidFill>
                  <a:schemeClr val="accent2"/>
                </a:solidFill>
                <a:latin typeface="Verdana" pitchFamily="34" charset="0"/>
              </a:rPr>
              <a:t>39</a:t>
            </a:r>
            <a:r>
              <a:rPr lang="zh-CN" altLang="en-US" sz="2800" b="1">
                <a:latin typeface="Verdana" pitchFamily="34" charset="0"/>
              </a:rPr>
              <a:t>个国家，拥有超过</a:t>
            </a:r>
            <a:r>
              <a:rPr lang="en-US" altLang="zh-CN" sz="2800" b="1">
                <a:solidFill>
                  <a:schemeClr val="accent2"/>
                </a:solidFill>
                <a:latin typeface="Verdana" pitchFamily="34" charset="0"/>
              </a:rPr>
              <a:t>13000</a:t>
            </a:r>
            <a:r>
              <a:rPr lang="zh-CN" altLang="en-US" sz="2800" b="1">
                <a:latin typeface="Verdana" pitchFamily="34" charset="0"/>
              </a:rPr>
              <a:t>家连锁店</a:t>
            </a:r>
            <a:r>
              <a:rPr lang="en-US" altLang="zh-CN" sz="2800" b="1">
                <a:latin typeface="Verdana" pitchFamily="34" charset="0"/>
              </a:rPr>
              <a:t>145000</a:t>
            </a:r>
            <a:r>
              <a:rPr lang="zh-CN" altLang="en-US" sz="2800" b="1">
                <a:latin typeface="Verdana" pitchFamily="34" charset="0"/>
              </a:rPr>
              <a:t>名伙伴（员工）</a:t>
            </a:r>
            <a:endParaRPr lang="zh-CN" altLang="en-US" sz="2800" b="1">
              <a:latin typeface="Verdana" pitchFamily="34" charset="0"/>
            </a:endParaRPr>
          </a:p>
        </p:txBody>
      </p:sp>
      <p:sp>
        <p:nvSpPr>
          <p:cNvPr id="14343" name=""/>
          <p:cNvSpPr/>
          <p:nvPr/>
        </p:nvSpPr>
        <p:spPr>
          <a:xfrm>
            <a:off x="1143000" y="304800"/>
            <a:ext cx="3124200" cy="1098550"/>
          </a:xfrm>
          <a:prstGeom prst="rect">
            <a:avLst/>
          </a:prstGeom>
          <a:noFill/>
          <a:ln>
            <a:noFill/>
            <a:miter lim="800000"/>
          </a:ln>
        </p:spPr>
        <p:txBody>
          <a:bodyPr>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lang="zh-CN" altLang="en-US" sz="6600" b="1">
                <a:latin typeface="Verdana" pitchFamily="34" charset="0"/>
              </a:rPr>
              <a:t>星巴克</a:t>
            </a:r>
            <a:endParaRPr lang="zh-CN" altLang="en-US" sz="6600" b="1">
              <a:latin typeface="Verdana" pitchFamily="34" charset="0"/>
            </a:endParaRPr>
          </a:p>
        </p:txBody>
      </p:sp>
      <p:pic>
        <p:nvPicPr>
          <p:cNvPr id="14345" name="" descr="星巴克logo"/>
          <p:cNvPicPr/>
          <p:nvPr/>
        </p:nvPicPr>
        <p:blipFill>
          <a:blip r:embed="rId3"/>
          <a:stretch>
            <a:fillRect/>
          </a:stretch>
        </p:blipFill>
        <p:spPr>
          <a:xfrm>
            <a:off x="0" y="2514600"/>
            <a:ext cx="2286000" cy="2819400"/>
          </a:xfrm>
          <a:prstGeom prst="rect">
            <a:avLst/>
          </a:prstGeom>
          <a:noFill/>
          <a:ln>
            <a:miter lim="800000"/>
          </a:ln>
        </p:spPr>
      </p:pic>
      <p:pic>
        <p:nvPicPr>
          <p:cNvPr id="14347" name=""/>
          <p:cNvPicPr/>
          <p:nvPr/>
        </p:nvPicPr>
        <p:blipFill>
          <a:blip r:link="rId4"/>
          <a:stretch>
            <a:fillRect/>
          </a:stretch>
        </p:blipFill>
        <p:spPr>
          <a:xfrm>
            <a:off x="4419600" y="3276600"/>
            <a:ext cx="304800" cy="304800"/>
          </a:xfrm>
          <a:prstGeom prst="rect">
            <a:avLst/>
          </a:prstGeom>
          <a:noFill/>
          <a:ln>
            <a:miter lim="800000"/>
          </a:ln>
        </p:spPr>
      </p:pic>
      <p:pic>
        <p:nvPicPr>
          <p:cNvPr id="14349" name=""/>
          <p:cNvPicPr/>
          <p:nvPr/>
        </p:nvPicPr>
        <p:blipFill>
          <a:blip r:link="rId4"/>
          <a:stretch>
            <a:fillRect/>
          </a:stretch>
        </p:blipFill>
        <p:spPr>
          <a:xfrm>
            <a:off x="4419600" y="3276600"/>
            <a:ext cx="304800" cy="304800"/>
          </a:xfrm>
          <a:prstGeom prst="rect">
            <a:avLst/>
          </a:prstGeom>
          <a:noFill/>
          <a:ln>
            <a:miter lim="800000"/>
          </a:ln>
        </p:spPr>
      </p:pic>
      <p:pic>
        <p:nvPicPr>
          <p:cNvPr id="14351" name=""/>
          <p:cNvPicPr/>
          <p:nvPr/>
        </p:nvPicPr>
        <p:blipFill>
          <a:blip r:link="rId4"/>
          <a:stretch>
            <a:fillRect/>
          </a:stretch>
        </p:blipFill>
        <p:spPr>
          <a:xfrm>
            <a:off x="4419600" y="3276600"/>
            <a:ext cx="304800" cy="304800"/>
          </a:xfrm>
          <a:prstGeom prst="rect">
            <a:avLst/>
          </a:prstGeom>
          <a:noFill/>
          <a:ln>
            <a:miter lim="800000"/>
          </a:ln>
        </p:spPr>
      </p:pic>
      <p:pic>
        <p:nvPicPr>
          <p:cNvPr id="14353" name=""/>
          <p:cNvPicPr/>
          <p:nvPr/>
        </p:nvPicPr>
        <p:blipFill>
          <a:blip r:link="rId4"/>
          <a:stretch>
            <a:fillRect/>
          </a:stretch>
        </p:blipFill>
        <p:spPr>
          <a:xfrm>
            <a:off x="4419600" y="3276600"/>
            <a:ext cx="304800" cy="304800"/>
          </a:xfrm>
          <a:prstGeom prst="rect">
            <a:avLst/>
          </a:prstGeom>
          <a:noFill/>
          <a:ln>
            <a:miter lim="800000"/>
          </a:ln>
        </p:spPr>
      </p:pic>
      <p:pic>
        <p:nvPicPr>
          <p:cNvPr id="14355" name=""/>
          <p:cNvPicPr/>
          <p:nvPr/>
        </p:nvPicPr>
        <p:blipFill>
          <a:blip r:link="rId4"/>
          <a:stretch>
            <a:fillRect/>
          </a:stretch>
        </p:blipFill>
        <p:spPr>
          <a:xfrm>
            <a:off x="4419600" y="3276600"/>
            <a:ext cx="304800" cy="304800"/>
          </a:xfrm>
          <a:prstGeom prst="rect">
            <a:avLst/>
          </a:prstGeom>
          <a:noFill/>
          <a:ln>
            <a:miter lim="800000"/>
          </a:ln>
        </p:spPr>
      </p:pic>
      <p:pic>
        <p:nvPicPr>
          <p:cNvPr id="14357" name=""/>
          <p:cNvPicPr/>
          <p:nvPr/>
        </p:nvPicPr>
        <p:blipFill>
          <a:blip r:embed="rId5"/>
          <a:stretch>
            <a:fillRect/>
          </a:stretch>
        </p:blipFill>
        <p:spPr>
          <a:xfrm>
            <a:off x="2514600" y="2133600"/>
            <a:ext cx="2667000" cy="3343275"/>
          </a:xfrm>
          <a:prstGeom prst="rect">
            <a:avLst/>
          </a:prstGeom>
          <a:noFill/>
          <a:ln>
            <a:miter lim="800000"/>
          </a:ln>
        </p:spPr>
      </p:pic>
      <p:sp>
        <p:nvSpPr>
          <p:cNvPr id="14358" name="Date Placeholder 1"/>
          <p:cNvSpPr>
            <a:spLocks noGrp="1"/>
          </p:cNvSpPr>
          <p:nvPr>
            <p:ph type="dt" sz="half"/>
          </p:nvPr>
        </p:nvSpPr>
        <p:spPr/>
        <p:txBody>
          <a:bodyPr/>
          <a:lstStyle/>
          <a:p>
            <a:pPr lvl="0"/>
            <a:endParaRPr lang="en-US" altLang="zh-CN" sz="1200">
              <a:latin typeface="Verdana" pitchFamily="34" charset="0"/>
            </a:endParaRPr>
          </a:p>
        </p:txBody>
      </p:sp>
      <p:sp>
        <p:nvSpPr>
          <p:cNvPr id="14359" name="Footer Placeholder 2"/>
          <p:cNvSpPr>
            <a:spLocks noGrp="1"/>
          </p:cNvSpPr>
          <p:nvPr>
            <p:ph type="ftr" sz="quarter" idx="1"/>
          </p:nvPr>
        </p:nvSpPr>
        <p:spPr/>
        <p:txBody>
          <a:bodyPr/>
          <a:lstStyle/>
          <a:p>
            <a:pPr lvl="0" algn="ctr"/>
            <a:fld id="{8150733F-D6CD-46ED-A171-5D0AB249699C}" type="footer">
              <a:rPr lang="zh-CN" altLang="en-US" sz="1200">
                <a:latin typeface="Verdana" pitchFamily="34" charset="0"/>
              </a:rPr>
              <a:t/>
            </a:fld>
            <a:endParaRPr lang="en-US" altLang="zh-CN" sz="1200">
              <a:latin typeface="Verdana" pitchFamily="34" charset="0"/>
            </a:endParaRPr>
          </a:p>
        </p:txBody>
      </p:sp>
      <p:sp>
        <p:nvSpPr>
          <p:cNvPr id="14360" name="TextBox 14359"/>
          <p:cNvSpPr txBox="1"/>
          <p:nvPr/>
        </p:nvSpPr>
        <p:spPr>
          <a:xfrm flipH="1">
            <a:off x="0" y="0"/>
            <a:ext cx="0" cy="0"/>
          </a:xfrm>
          <a:prstGeom prst="rect">
            <a:avLst/>
          </a:prstGeom>
          <a:noFill/>
        </p:spPr>
        <p:txBody>
          <a:bodyPr wrap="none">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星巴克与沃尔玛在“上帝”面前共29页，您现在浏览的是第3页!</a:t>
            </a:r>
          </a:p>
        </p:txBody>
      </p:sp>
    </p:spTree>
  </p:cSld>
  <p:clrMapOvr>
    <a:masterClrMapping/>
  </p:clrMapOvr>
  <mc:AlternateContent>
    <mc:Choice xmlns:p14="http://schemas.microsoft.com/office/powerpoint/2010/main" Requires="p14">
      <p:transition spd="med" p14:dur="2500">
        <p:checker/>
        <p:sndAc>
          <p:stSnd>
            <p:snd r:embed="rId6" name="chimes.wav"/>
          </p:stSnd>
        </p:sndAc>
      </p:transition>
    </mc:Choice>
    <mc:Fallback>
      <p:transition spd="med">
        <p:checker/>
        <p:sndAc>
          <p:stSnd>
            <p:snd r:embed="rId6" name="chimes.wav"/>
          </p:stSnd>
        </p:sndAc>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2000" fill="hold" nodeType="clickEffect">
                                  <p:stCondLst>
                                    <p:cond delay="0"/>
                                  </p:stCondLst>
                                  <p:childTnLst>
                                    <p:set>
                                      <p:cBhvr additive="base">
                                        <p:cTn id="6" dur="1" fill="hold">
                                          <p:stCondLst>
                                            <p:cond delay="0"/>
                                          </p:stCondLst>
                                        </p:cTn>
                                        <p:tgtEl>
                                          <p:spTgt spid="14342">
                                            <p:txEl>
                                              <p:pRg st="0" end="0"/>
                                            </p:txEl>
                                          </p:spTgt>
                                        </p:tgtEl>
                                        <p:attrNameLst>
                                          <p:attrName>style.visibility</p:attrName>
                                        </p:attrNameLst>
                                      </p:cBhvr>
                                      <p:to>
                                        <p:strVal val="visible"/>
                                      </p:to>
                                    </p:set>
                                    <p:animEffect transition="in" filter="box(in)">
                                      <p:cBhvr additive="base">
                                        <p:cTn id="7" dur="2000"/>
                                        <p:tgtEl>
                                          <p:spTgt spid="14342">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 presetClass="entr" presetSubtype="4" dur="500" fill="hold" nodeType="clickEffect">
                                  <p:stCondLst>
                                    <p:cond delay="0"/>
                                  </p:stCondLst>
                                  <p:childTnLst>
                                    <p:set>
                                      <p:cBhvr additive="base">
                                        <p:cTn id="11" dur="1" fill="hold">
                                          <p:stCondLst>
                                            <p:cond delay="0"/>
                                          </p:stCondLst>
                                        </p:cTn>
                                        <p:tgtEl>
                                          <p:spTgt spid="14345"/>
                                        </p:tgtEl>
                                        <p:attrNameLst>
                                          <p:attrName>style.visibility</p:attrName>
                                        </p:attrNameLst>
                                      </p:cBhvr>
                                      <p:to>
                                        <p:strVal val="visible"/>
                                      </p:to>
                                    </p:set>
                                    <p:anim calcmode="lin" valueType="num">
                                      <p:cBhvr additive="base">
                                        <p:cTn id="12" dur="500" fill="hold"/>
                                        <p:tgtEl>
                                          <p:spTgt spid="14345"/>
                                        </p:tgtEl>
                                        <p:attrNameLst>
                                          <p:attrName>ppt_x</p:attrName>
                                        </p:attrNameLst>
                                      </p:cBhvr>
                                      <p:tavLst>
                                        <p:tav tm="0">
                                          <p:val>
                                            <p:strVal val="#ppt_x"/>
                                          </p:val>
                                        </p:tav>
                                        <p:tav tm="100000">
                                          <p:val>
                                            <p:strVal val="#ppt_x"/>
                                          </p:val>
                                        </p:tav>
                                      </p:tavLst>
                                    </p:anim>
                                    <p:anim calcmode="lin" valueType="num">
                                      <p:cBhvr additive="base">
                                        <p:cTn id="13" dur="500" fill="hold"/>
                                        <p:tgtEl>
                                          <p:spTgt spid="14345"/>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nodeType="afterGroup">
                            <p:stCondLst>
                              <p:cond delay="0"/>
                            </p:stCondLst>
                            <p:childTnLst>
                              <p:par>
                                <p:cTn id="16" presetID="2" presetClass="entr" presetSubtype="4" dur="500" fill="hold" nodeType="clickEffect">
                                  <p:stCondLst>
                                    <p:cond delay="0"/>
                                  </p:stCondLst>
                                  <p:childTnLst>
                                    <p:set>
                                      <p:cBhvr additive="base">
                                        <p:cTn id="17" dur="1" fill="hold">
                                          <p:stCondLst>
                                            <p:cond delay="0"/>
                                          </p:stCondLst>
                                        </p:cTn>
                                        <p:tgtEl>
                                          <p:spTgt spid="14357"/>
                                        </p:tgtEl>
                                        <p:attrNameLst>
                                          <p:attrName>style.visibility</p:attrName>
                                        </p:attrNameLst>
                                      </p:cBhvr>
                                      <p:to>
                                        <p:strVal val="visible"/>
                                      </p:to>
                                    </p:set>
                                    <p:anim calcmode="lin" valueType="num">
                                      <p:cBhvr additive="base">
                                        <p:cTn id="18" dur="500" fill="hold"/>
                                        <p:tgtEl>
                                          <p:spTgt spid="14357"/>
                                        </p:tgtEl>
                                        <p:attrNameLst>
                                          <p:attrName>ppt_x</p:attrName>
                                        </p:attrNameLst>
                                      </p:cBhvr>
                                      <p:tavLst>
                                        <p:tav tm="0">
                                          <p:val>
                                            <p:strVal val="#ppt_x"/>
                                          </p:val>
                                        </p:tav>
                                        <p:tav tm="100000">
                                          <p:val>
                                            <p:strVal val="#ppt_x"/>
                                          </p:val>
                                        </p:tav>
                                      </p:tavLst>
                                    </p:anim>
                                    <p:anim calcmode="lin" valueType="num">
                                      <p:cBhvr additive="base">
                                        <p:cTn id="19" dur="500" fill="hold"/>
                                        <p:tgtEl>
                                          <p:spTgt spid="1435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4514" name=""/>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itchFamily="34" charset="0"/>
                <a:ea typeface="宋体" pitchFamily="2" charset="-122"/>
              </a:defRPr>
            </a:lvl1pPr>
          </a:lstStyle>
          <a:p>
            <a:pPr lvl="0"/>
            <a:r>
              <a:t>星巴克在世界各国</a:t>
            </a:r>
          </a:p>
        </p:txBody>
      </p:sp>
      <p:pic>
        <p:nvPicPr>
          <p:cNvPr id="64517" name=""/>
          <p:cNvPicPr/>
          <p:nvPr/>
        </p:nvPicPr>
        <p:blipFill>
          <a:blip r:embed="rId2"/>
          <a:stretch>
            <a:fillRect/>
          </a:stretch>
        </p:blipFill>
        <p:spPr>
          <a:xfrm>
            <a:off x="0" y="1752600"/>
            <a:ext cx="3276600" cy="4343400"/>
          </a:xfrm>
          <a:prstGeom prst="rect">
            <a:avLst/>
          </a:prstGeom>
          <a:noFill/>
          <a:ln>
            <a:miter lim="800000"/>
          </a:ln>
        </p:spPr>
      </p:pic>
      <p:sp>
        <p:nvSpPr>
          <p:cNvPr id="64518" name=""/>
          <p:cNvSpPr/>
          <p:nvPr/>
        </p:nvSpPr>
        <p:spPr>
          <a:xfrm>
            <a:off x="152400" y="6096000"/>
            <a:ext cx="2895600" cy="588962"/>
          </a:xfrm>
          <a:prstGeom prst="rect">
            <a:avLst/>
          </a:prstGeom>
          <a:noFill/>
          <a:ln>
            <a:solidFill>
              <a:srgbClr val="0000FF"/>
            </a:solidFill>
            <a:miter lim="800000"/>
          </a:ln>
        </p:spPr>
        <p:txBody>
          <a:bodyPr>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3200" b="1">
                <a:solidFill>
                  <a:schemeClr val="accent2"/>
                </a:solidFill>
                <a:latin typeface="Verdana" pitchFamily="34" charset="0"/>
              </a:rPr>
              <a:t>星巴克在英国</a:t>
            </a:r>
            <a:endParaRPr lang="zh-CN" altLang="en-US" sz="3200" b="1">
              <a:solidFill>
                <a:schemeClr val="accent2"/>
              </a:solidFill>
              <a:latin typeface="Verdana" pitchFamily="34" charset="0"/>
            </a:endParaRPr>
          </a:p>
        </p:txBody>
      </p:sp>
      <p:pic>
        <p:nvPicPr>
          <p:cNvPr id="64519" name=""/>
          <p:cNvPicPr/>
          <p:nvPr>
            <p:ph type="body" idx="4294967295"/>
          </p:nvPr>
        </p:nvPicPr>
        <p:blipFill>
          <a:blip r:embed="rId3"/>
          <a:stretch>
            <a:fillRect/>
          </a:stretch>
        </p:blipFill>
        <p:spPr>
          <a:xfrm>
            <a:off x="3352800" y="1676400"/>
            <a:ext cx="2794000" cy="4419600"/>
          </a:xfrm>
          <a:prstGeom prst="rect">
            <a:avLst/>
          </a:prstGeom>
          <a:noFill/>
          <a:ln>
            <a:miter lim="800000"/>
          </a:ln>
        </p:spPr>
      </p:pic>
      <p:sp>
        <p:nvSpPr>
          <p:cNvPr id="64520" name=""/>
          <p:cNvSpPr/>
          <p:nvPr/>
        </p:nvSpPr>
        <p:spPr>
          <a:xfrm>
            <a:off x="3352800" y="6096000"/>
            <a:ext cx="2819400" cy="579438"/>
          </a:xfrm>
          <a:prstGeom prst="rect">
            <a:avLst/>
          </a:prstGeom>
          <a:noFill/>
          <a:ln>
            <a:noFill/>
            <a:miter lim="800000"/>
          </a:ln>
        </p:spPr>
        <p:txBody>
          <a:bodyPr>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3200" b="1">
                <a:solidFill>
                  <a:schemeClr val="accent2"/>
                </a:solidFill>
                <a:latin typeface="Verdana" pitchFamily="34" charset="0"/>
              </a:rPr>
              <a:t>星巴克在日本</a:t>
            </a:r>
            <a:endParaRPr lang="zh-CN" altLang="en-US" sz="3200" b="1">
              <a:solidFill>
                <a:schemeClr val="accent2"/>
              </a:solidFill>
              <a:latin typeface="Verdana" pitchFamily="34" charset="0"/>
            </a:endParaRPr>
          </a:p>
        </p:txBody>
      </p:sp>
      <p:pic>
        <p:nvPicPr>
          <p:cNvPr id="64521" name=""/>
          <p:cNvPicPr/>
          <p:nvPr/>
        </p:nvPicPr>
        <p:blipFill>
          <a:blip r:embed="rId4"/>
          <a:stretch>
            <a:fillRect/>
          </a:stretch>
        </p:blipFill>
        <p:spPr>
          <a:xfrm>
            <a:off x="6172200" y="1676400"/>
            <a:ext cx="2971800" cy="4495800"/>
          </a:xfrm>
          <a:prstGeom prst="rect">
            <a:avLst/>
          </a:prstGeom>
          <a:noFill/>
          <a:ln>
            <a:miter lim="800000"/>
          </a:ln>
        </p:spPr>
      </p:pic>
      <p:sp>
        <p:nvSpPr>
          <p:cNvPr id="64522" name=""/>
          <p:cNvSpPr/>
          <p:nvPr/>
        </p:nvSpPr>
        <p:spPr>
          <a:xfrm>
            <a:off x="6400800" y="6278562"/>
            <a:ext cx="3352800" cy="579438"/>
          </a:xfrm>
          <a:prstGeom prst="rect">
            <a:avLst/>
          </a:prstGeom>
          <a:noFill/>
          <a:ln>
            <a:noFill/>
            <a:miter lim="800000"/>
          </a:ln>
        </p:spPr>
        <p:txBody>
          <a:bodyPr>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3200" b="1">
                <a:solidFill>
                  <a:schemeClr val="accent2"/>
                </a:solidFill>
                <a:latin typeface="Verdana" pitchFamily="34" charset="0"/>
              </a:rPr>
              <a:t>星巴克在中国</a:t>
            </a:r>
            <a:endParaRPr lang="zh-CN" altLang="en-US" sz="3200" b="1">
              <a:solidFill>
                <a:schemeClr val="accent2"/>
              </a:solidFill>
              <a:latin typeface="Verdana" pitchFamily="34" charset="0"/>
            </a:endParaRPr>
          </a:p>
        </p:txBody>
      </p:sp>
      <p:sp>
        <p:nvSpPr>
          <p:cNvPr id="64523" name="Date Placeholder 3"/>
          <p:cNvSpPr>
            <a:spLocks noGrp="1"/>
          </p:cNvSpPr>
          <p:nvPr>
            <p:ph type="dt" sz="half" idx="2"/>
          </p:nvPr>
        </p:nvSpPr>
        <p:spPr/>
        <p:txBody>
          <a:bodyPr/>
          <a:lstStyle/>
          <a:p>
            <a:pPr lvl="0"/>
            <a:endParaRPr lang="en-US" altLang="zh-CN" sz="1200">
              <a:latin typeface="Verdana" pitchFamily="34" charset="0"/>
            </a:endParaRPr>
          </a:p>
        </p:txBody>
      </p:sp>
      <p:sp>
        <p:nvSpPr>
          <p:cNvPr id="64524" name="Footer Placeholder 4"/>
          <p:cNvSpPr>
            <a:spLocks noGrp="1"/>
          </p:cNvSpPr>
          <p:nvPr>
            <p:ph type="ftr" sz="quarter" idx="3"/>
          </p:nvPr>
        </p:nvSpPr>
        <p:spPr/>
        <p:txBody>
          <a:bodyPr/>
          <a:lstStyle/>
          <a:p>
            <a:pPr lvl="0" algn="ctr"/>
            <a:fld id="{C1EAA561-81E6-46B0-B018-F5ADDA1C6CB3}" type="footer">
              <a:rPr lang="zh-CN" altLang="en-US" sz="1200">
                <a:latin typeface="Verdana" pitchFamily="34" charset="0"/>
              </a:rPr>
              <a:t/>
            </a:fld>
            <a:endParaRPr lang="en-US" altLang="zh-CN" sz="1200">
              <a:latin typeface="Verdana" pitchFamily="34" charset="0"/>
            </a:endParaRPr>
          </a:p>
        </p:txBody>
      </p:sp>
      <p:sp>
        <p:nvSpPr>
          <p:cNvPr id="64525" name="TextBox 64524"/>
          <p:cNvSpPr txBox="1"/>
          <p:nvPr/>
        </p:nvSpPr>
        <p:spPr>
          <a:xfrm flipH="1">
            <a:off x="0" y="0"/>
            <a:ext cx="0" cy="0"/>
          </a:xfrm>
          <a:prstGeom prst="rect">
            <a:avLst/>
          </a:prstGeom>
          <a:noFill/>
        </p:spPr>
        <p:txBody>
          <a:bodyPr wrap="none">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星巴克与沃尔玛在“上帝”面前共29页，您现在浏览的是第4页!</a:t>
            </a:r>
          </a:p>
        </p:txBody>
      </p:sp>
    </p:spTree>
  </p:cSld>
  <p:clrMapOvr>
    <a:masterClrMapping/>
  </p:clrMapOvr>
  <mc:AlternateContent>
    <mc:Choice xmlns:p14="http://schemas.microsoft.com/office/powerpoint/2010/main" Requires="p14">
      <p:transition spd="med" p14:dur="2500">
        <p:checker/>
        <p:sndAc>
          <p:stSnd>
            <p:snd r:embed="rId5" name="chimes.wav"/>
          </p:stSnd>
        </p:sndAc>
      </p:transition>
    </mc:Choice>
    <mc:Fallback>
      <p:transition spd="med">
        <p:checker/>
        <p:sndAc>
          <p:stSnd>
            <p:snd r:embed="rId5" name="chimes.wav"/>
          </p:stSnd>
        </p:sndAc>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additive="base">
                                        <p:cTn id="6" dur="1" fill="hold">
                                          <p:stCondLst>
                                            <p:cond delay="0"/>
                                          </p:stCondLst>
                                        </p:cTn>
                                        <p:tgtEl>
                                          <p:spTgt spid="64517"/>
                                        </p:tgtEl>
                                        <p:attrNameLst>
                                          <p:attrName>style.visibility</p:attrName>
                                        </p:attrNameLst>
                                      </p:cBhvr>
                                      <p:to>
                                        <p:strVal val="visible"/>
                                      </p:to>
                                    </p:set>
                                    <p:anim calcmode="lin" valueType="num">
                                      <p:cBhvr additive="base">
                                        <p:cTn id="7" dur="500" fill="hold"/>
                                        <p:tgtEl>
                                          <p:spTgt spid="64517"/>
                                        </p:tgtEl>
                                        <p:attrNameLst>
                                          <p:attrName>ppt_x</p:attrName>
                                        </p:attrNameLst>
                                      </p:cBhvr>
                                      <p:tavLst>
                                        <p:tav tm="0">
                                          <p:val>
                                            <p:strVal val="#ppt_x"/>
                                          </p:val>
                                        </p:tav>
                                        <p:tav tm="100000">
                                          <p:val>
                                            <p:strVal val="#ppt_x"/>
                                          </p:val>
                                        </p:tav>
                                      </p:tavLst>
                                    </p:anim>
                                    <p:anim calcmode="lin" valueType="num">
                                      <p:cBhvr additive="base">
                                        <p:cTn id="8" dur="500" fill="hold"/>
                                        <p:tgtEl>
                                          <p:spTgt spid="64517"/>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nodeType="clickEffect">
                                  <p:stCondLst>
                                    <p:cond delay="0"/>
                                  </p:stCondLst>
                                  <p:childTnLst>
                                    <p:set>
                                      <p:cBhvr additive="base">
                                        <p:cTn id="12" dur="1" fill="hold">
                                          <p:stCondLst>
                                            <p:cond delay="0"/>
                                          </p:stCondLst>
                                        </p:cTn>
                                        <p:tgtEl>
                                          <p:spTgt spid="64519"/>
                                        </p:tgtEl>
                                        <p:attrNameLst>
                                          <p:attrName>style.visibility</p:attrName>
                                        </p:attrNameLst>
                                      </p:cBhvr>
                                      <p:to>
                                        <p:strVal val="visible"/>
                                      </p:to>
                                    </p:set>
                                    <p:anim calcmode="lin" valueType="num">
                                      <p:cBhvr additive="base">
                                        <p:cTn id="13" dur="500" fill="hold"/>
                                        <p:tgtEl>
                                          <p:spTgt spid="64519"/>
                                        </p:tgtEl>
                                        <p:attrNameLst>
                                          <p:attrName>ppt_x</p:attrName>
                                        </p:attrNameLst>
                                      </p:cBhvr>
                                      <p:tavLst>
                                        <p:tav tm="0">
                                          <p:val>
                                            <p:strVal val="#ppt_x"/>
                                          </p:val>
                                        </p:tav>
                                        <p:tav tm="100000">
                                          <p:val>
                                            <p:strVal val="#ppt_x"/>
                                          </p:val>
                                        </p:tav>
                                      </p:tavLst>
                                    </p:anim>
                                    <p:anim calcmode="lin" valueType="num">
                                      <p:cBhvr additive="base">
                                        <p:cTn id="14" dur="500" fill="hold"/>
                                        <p:tgtEl>
                                          <p:spTgt spid="64519"/>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nodeType="clickEffect">
                                  <p:stCondLst>
                                    <p:cond delay="0"/>
                                  </p:stCondLst>
                                  <p:childTnLst>
                                    <p:set>
                                      <p:cBhvr additive="base">
                                        <p:cTn id="18" dur="1" fill="hold">
                                          <p:stCondLst>
                                            <p:cond delay="0"/>
                                          </p:stCondLst>
                                        </p:cTn>
                                        <p:tgtEl>
                                          <p:spTgt spid="64521"/>
                                        </p:tgtEl>
                                        <p:attrNameLst>
                                          <p:attrName>style.visibility</p:attrName>
                                        </p:attrNameLst>
                                      </p:cBhvr>
                                      <p:to>
                                        <p:strVal val="visible"/>
                                      </p:to>
                                    </p:set>
                                    <p:anim calcmode="lin" valueType="num">
                                      <p:cBhvr additive="base">
                                        <p:cTn id="19" dur="500" fill="hold"/>
                                        <p:tgtEl>
                                          <p:spTgt spid="64521"/>
                                        </p:tgtEl>
                                        <p:attrNameLst>
                                          <p:attrName>ppt_x</p:attrName>
                                        </p:attrNameLst>
                                      </p:cBhvr>
                                      <p:tavLst>
                                        <p:tav tm="0">
                                          <p:val>
                                            <p:strVal val="#ppt_x"/>
                                          </p:val>
                                        </p:tav>
                                        <p:tav tm="100000">
                                          <p:val>
                                            <p:strVal val="#ppt_x"/>
                                          </p:val>
                                        </p:tav>
                                      </p:tavLst>
                                    </p:anim>
                                    <p:anim calcmode="lin" valueType="num">
                                      <p:cBhvr additive="base">
                                        <p:cTn id="20" dur="500" fill="hold"/>
                                        <p:tgtEl>
                                          <p:spTgt spid="645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6498" name=""/>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itchFamily="34" charset="0"/>
                <a:ea typeface="宋体" pitchFamily="2" charset="-122"/>
              </a:defRPr>
            </a:lvl1pPr>
          </a:lstStyle>
          <a:p>
            <a:pPr lvl="0"/>
            <a:r>
              <a:t>星巴克故宫店</a:t>
            </a:r>
          </a:p>
        </p:txBody>
      </p:sp>
      <p:sp>
        <p:nvSpPr>
          <p:cNvPr id="106499" name=""/>
          <p:cNvSpPr/>
          <p:nvPr>
            <p:ph type="body" idx="4294967295"/>
          </p:nvPr>
        </p:nvSpPr>
        <p:spPr>
          <a:xfrm>
            <a:off x="566738" y="1752600"/>
            <a:ext cx="8001000" cy="4267200"/>
          </a:xfrm>
          <a:prstGeom prst="rect">
            <a:avLst/>
          </a:prstGeom>
          <a:noFill/>
          <a:ln>
            <a:miter lim="800000"/>
          </a:ln>
        </p:spPr>
        <p:txBody>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itchFamily="2" charset="2"/>
              <a:buChar char="o"/>
              <a:defRPr kumimoji="0" lang="zh-CN" altLang="en-US" sz="3000" b="0" i="0" u="none" baseline="0">
                <a:solidFill>
                  <a:schemeClr val="tx1"/>
                </a:solidFill>
                <a:latin typeface="Verdana" pitchFamily="34" charset="0"/>
                <a:ea typeface="宋体" pitchFamily="2" charset="-122"/>
              </a:defRPr>
            </a:lvl1pPr>
            <a:lvl2pPr marL="908050" indent="-436562"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600" b="0" i="0" u="none" baseline="0">
                <a:solidFill>
                  <a:schemeClr val="tx1"/>
                </a:solidFill>
                <a:latin typeface="Verdana" pitchFamily="34" charset="0"/>
                <a:ea typeface="宋体" pitchFamily="2" charset="-122"/>
              </a:defRPr>
            </a:lvl2pPr>
            <a:lvl3pPr marL="1304925" indent="-395288" algn="l" defTabSz="914400" rtl="0" eaLnBrk="1" fontAlgn="base" hangingPunct="1">
              <a:lnSpc>
                <a:spcPct val="100000"/>
              </a:lnSpc>
              <a:spcBef>
                <a:spcPct val="20000"/>
              </a:spcBef>
              <a:spcAft>
                <a:spcPct val="0"/>
              </a:spcAft>
              <a:buClr>
                <a:schemeClr val="accent2"/>
              </a:buClr>
              <a:buSzPct val="60000"/>
              <a:buFont typeface="Wingdings" pitchFamily="2" charset="2"/>
              <a:buChar char="o"/>
              <a:defRPr kumimoji="0" lang="zh-CN" altLang="en-US" sz="2300" b="0" i="0" u="none" baseline="0">
                <a:solidFill>
                  <a:schemeClr val="tx1"/>
                </a:solidFill>
                <a:latin typeface="Verdana" pitchFamily="34" charset="0"/>
                <a:ea typeface="宋体" pitchFamily="2" charset="-122"/>
              </a:defRPr>
            </a:lvl3pPr>
            <a:lvl4pPr marL="1693862" indent="-38735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000" b="0" i="0" u="none" baseline="0">
                <a:solidFill>
                  <a:schemeClr val="tx1"/>
                </a:solidFill>
                <a:latin typeface="Verdana" pitchFamily="34" charset="0"/>
                <a:ea typeface="宋体" pitchFamily="2" charset="-122"/>
              </a:defRPr>
            </a:lvl4pPr>
            <a:lvl5pPr marL="2093912" indent="-398462" algn="l" defTabSz="914400" rtl="0" eaLnBrk="1" fontAlgn="base" hangingPunct="1">
              <a:lnSpc>
                <a:spcPct val="100000"/>
              </a:lnSpc>
              <a:spcBef>
                <a:spcPct val="25000"/>
              </a:spcBef>
              <a:spcAft>
                <a:spcPct val="0"/>
              </a:spcAft>
              <a:buClr>
                <a:schemeClr val="accent2"/>
              </a:buClr>
              <a:buSzPct val="90000"/>
              <a:buFont typeface="Wingdings" pitchFamily="2" charset="2"/>
              <a:buChar char="§"/>
              <a:defRPr kumimoji="0" lang="zh-CN" altLang="en-US" sz="2000" b="0" i="0" u="none" baseline="0">
                <a:solidFill>
                  <a:schemeClr val="tx1"/>
                </a:solidFill>
                <a:latin typeface="Verdana" pitchFamily="34" charset="0"/>
                <a:ea typeface="宋体" pitchFamily="2" charset="-122"/>
              </a:defRPr>
            </a:lvl5pPr>
          </a:lstStyle>
          <a:p/>
        </p:txBody>
      </p:sp>
      <p:pic>
        <p:nvPicPr>
          <p:cNvPr id="106501" name=""/>
          <p:cNvPicPr/>
          <p:nvPr/>
        </p:nvPicPr>
        <p:blipFill>
          <a:blip r:embed="rId2"/>
          <a:stretch>
            <a:fillRect/>
          </a:stretch>
        </p:blipFill>
        <p:spPr>
          <a:xfrm>
            <a:off x="0" y="1828800"/>
            <a:ext cx="9144000" cy="5029200"/>
          </a:xfrm>
          <a:prstGeom prst="rect">
            <a:avLst/>
          </a:prstGeom>
          <a:noFill/>
          <a:ln>
            <a:miter lim="800000"/>
          </a:ln>
        </p:spPr>
      </p:pic>
      <p:sp>
        <p:nvSpPr>
          <p:cNvPr id="106502" name="Date Placeholder 3"/>
          <p:cNvSpPr>
            <a:spLocks noGrp="1"/>
          </p:cNvSpPr>
          <p:nvPr>
            <p:ph type="dt" sz="half" idx="2"/>
          </p:nvPr>
        </p:nvSpPr>
        <p:spPr/>
        <p:txBody>
          <a:bodyPr/>
          <a:lstStyle/>
          <a:p>
            <a:pPr lvl="0"/>
            <a:endParaRPr lang="en-US" altLang="zh-CN" sz="1200">
              <a:latin typeface="Verdana" pitchFamily="34" charset="0"/>
            </a:endParaRPr>
          </a:p>
        </p:txBody>
      </p:sp>
      <p:sp>
        <p:nvSpPr>
          <p:cNvPr id="106503" name="Footer Placeholder 4"/>
          <p:cNvSpPr>
            <a:spLocks noGrp="1"/>
          </p:cNvSpPr>
          <p:nvPr>
            <p:ph type="ftr" sz="quarter" idx="3"/>
          </p:nvPr>
        </p:nvSpPr>
        <p:spPr/>
        <p:txBody>
          <a:bodyPr/>
          <a:lstStyle/>
          <a:p>
            <a:pPr lvl="0" algn="ctr"/>
            <a:fld id="{5CCC5175-E753-4200-B4DA-A9B28137CC98}" type="footer">
              <a:rPr lang="zh-CN" altLang="en-US" sz="1200">
                <a:latin typeface="Verdana" pitchFamily="34" charset="0"/>
              </a:rPr>
              <a:t/>
            </a:fld>
            <a:endParaRPr lang="en-US" altLang="zh-CN" sz="1200">
              <a:latin typeface="Verdana" pitchFamily="34" charset="0"/>
            </a:endParaRPr>
          </a:p>
        </p:txBody>
      </p:sp>
      <p:sp>
        <p:nvSpPr>
          <p:cNvPr id="106504" name="TextBox 106503"/>
          <p:cNvSpPr txBox="1"/>
          <p:nvPr/>
        </p:nvSpPr>
        <p:spPr>
          <a:xfrm flipH="1">
            <a:off x="0" y="0"/>
            <a:ext cx="0" cy="0"/>
          </a:xfrm>
          <a:prstGeom prst="rect">
            <a:avLst/>
          </a:prstGeom>
          <a:noFill/>
        </p:spPr>
        <p:txBody>
          <a:bodyPr wrap="none">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星巴克与沃尔玛在“上帝”面前共29页，您现在浏览的是第5页!</a:t>
            </a:r>
          </a:p>
        </p:txBody>
      </p:sp>
    </p:spTree>
  </p:cSld>
  <p:clrMapOvr>
    <a:masterClrMapping/>
  </p:clrMapOvr>
  <mc:AlternateContent>
    <mc:Choice xmlns:p14="http://schemas.microsoft.com/office/powerpoint/2010/main" Requires="p14">
      <p:transition spd="med" p14:dur="2500">
        <p:checker/>
        <p:sndAc>
          <p:stSnd>
            <p:snd r:embed="rId3" name="chimes.wav"/>
          </p:stSnd>
        </p:sndAc>
      </p:transition>
    </mc:Choice>
    <mc:Fallback>
      <p:transition spd="med">
        <p:checker/>
        <p:sndAc>
          <p:stSnd>
            <p:snd r:embed="rId3" name="chimes.wav"/>
          </p:stSnd>
        </p:sndAc>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2000" fill="hold" nodeType="clickEffect">
                                  <p:stCondLst>
                                    <p:cond delay="0"/>
                                  </p:stCondLst>
                                  <p:childTnLst>
                                    <p:set>
                                      <p:cBhvr additive="base">
                                        <p:cTn id="6" dur="1" fill="hold">
                                          <p:stCondLst>
                                            <p:cond delay="0"/>
                                          </p:stCondLst>
                                        </p:cTn>
                                        <p:tgtEl>
                                          <p:spTgt spid="106501"/>
                                        </p:tgtEl>
                                        <p:attrNameLst>
                                          <p:attrName>style.visibility</p:attrName>
                                        </p:attrNameLst>
                                      </p:cBhvr>
                                      <p:to>
                                        <p:strVal val="visible"/>
                                      </p:to>
                                    </p:set>
                                    <p:animEffect transition="in" filter="checkerboard(across)">
                                      <p:cBhvr additive="base">
                                        <p:cTn id="7" dur="2000"/>
                                        <p:tgtEl>
                                          <p:spTgt spid="1065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8546" name=""/>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itchFamily="34" charset="0"/>
                <a:ea typeface="宋体" pitchFamily="2" charset="-122"/>
              </a:defRPr>
            </a:lvl1pPr>
          </a:lstStyle>
          <a:p>
            <a:pPr lvl="0"/>
            <a:r>
              <a:rPr lang="zh-CN" altLang="en-US" sz="4800" b="1"/>
              <a:t>星巴克品牌定位（受众）</a:t>
            </a:r>
            <a:endParaRPr lang="zh-CN" altLang="en-US" sz="4800" b="1"/>
          </a:p>
        </p:txBody>
      </p:sp>
      <p:sp>
        <p:nvSpPr>
          <p:cNvPr id="108547" name=""/>
          <p:cNvSpPr/>
          <p:nvPr>
            <p:ph type="body" idx="4294967295"/>
          </p:nvPr>
        </p:nvSpPr>
        <p:spPr>
          <a:xfrm>
            <a:off x="566738" y="1752600"/>
            <a:ext cx="8001000" cy="4267200"/>
          </a:xfrm>
          <a:prstGeom prst="rect">
            <a:avLst/>
          </a:prstGeom>
          <a:noFill/>
          <a:ln>
            <a:miter lim="800000"/>
          </a:ln>
        </p:spPr>
        <p:txBody>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itchFamily="2" charset="2"/>
              <a:buChar char="o"/>
              <a:defRPr kumimoji="0" lang="zh-CN" altLang="en-US" sz="3000" b="0" i="0" u="none" baseline="0">
                <a:solidFill>
                  <a:schemeClr val="tx1"/>
                </a:solidFill>
                <a:latin typeface="Verdana" pitchFamily="34" charset="0"/>
                <a:ea typeface="宋体" pitchFamily="2" charset="-122"/>
              </a:defRPr>
            </a:lvl1pPr>
            <a:lvl2pPr marL="908050" indent="-436562"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600" b="0" i="0" u="none" baseline="0">
                <a:solidFill>
                  <a:schemeClr val="tx1"/>
                </a:solidFill>
                <a:latin typeface="Verdana" pitchFamily="34" charset="0"/>
                <a:ea typeface="宋体" pitchFamily="2" charset="-122"/>
              </a:defRPr>
            </a:lvl2pPr>
            <a:lvl3pPr marL="1304925" indent="-395288" algn="l" defTabSz="914400" rtl="0" eaLnBrk="1" fontAlgn="base" hangingPunct="1">
              <a:lnSpc>
                <a:spcPct val="100000"/>
              </a:lnSpc>
              <a:spcBef>
                <a:spcPct val="20000"/>
              </a:spcBef>
              <a:spcAft>
                <a:spcPct val="0"/>
              </a:spcAft>
              <a:buClr>
                <a:schemeClr val="accent2"/>
              </a:buClr>
              <a:buSzPct val="60000"/>
              <a:buFont typeface="Wingdings" pitchFamily="2" charset="2"/>
              <a:buChar char="o"/>
              <a:defRPr kumimoji="0" lang="zh-CN" altLang="en-US" sz="2300" b="0" i="0" u="none" baseline="0">
                <a:solidFill>
                  <a:schemeClr val="tx1"/>
                </a:solidFill>
                <a:latin typeface="Verdana" pitchFamily="34" charset="0"/>
                <a:ea typeface="宋体" pitchFamily="2" charset="-122"/>
              </a:defRPr>
            </a:lvl3pPr>
            <a:lvl4pPr marL="1693862" indent="-387350" algn="l" defTabSz="914400" rtl="0" eaLnBrk="1" fontAlgn="base" hangingPunct="1">
              <a:lnSpc>
                <a:spcPct val="100000"/>
              </a:lnSpc>
              <a:spcBef>
                <a:spcPct val="20000"/>
              </a:spcBef>
              <a:spcAft>
                <a:spcPct val="0"/>
              </a:spcAft>
              <a:buClr>
                <a:schemeClr val="accent2"/>
              </a:buClr>
              <a:buSzPct val="65000"/>
              <a:buFont typeface="Wingdings" pitchFamily="2" charset="2"/>
              <a:buChar char="n"/>
              <a:defRPr kumimoji="0" lang="zh-CN" altLang="en-US" sz="2000" b="0" i="0" u="none" baseline="0">
                <a:solidFill>
                  <a:schemeClr val="tx1"/>
                </a:solidFill>
                <a:latin typeface="Verdana" pitchFamily="34" charset="0"/>
                <a:ea typeface="宋体" pitchFamily="2" charset="-122"/>
              </a:defRPr>
            </a:lvl4pPr>
            <a:lvl5pPr marL="2093912" indent="-398462" algn="l" defTabSz="914400" rtl="0" eaLnBrk="1" fontAlgn="base" hangingPunct="1">
              <a:lnSpc>
                <a:spcPct val="100000"/>
              </a:lnSpc>
              <a:spcBef>
                <a:spcPct val="25000"/>
              </a:spcBef>
              <a:spcAft>
                <a:spcPct val="0"/>
              </a:spcAft>
              <a:buClr>
                <a:schemeClr val="accent2"/>
              </a:buClr>
              <a:buSzPct val="90000"/>
              <a:buFont typeface="Wingdings" pitchFamily="2" charset="2"/>
              <a:buChar char="§"/>
              <a:defRPr kumimoji="0" lang="zh-CN" altLang="en-US" sz="2000" b="0" i="0" u="none" baseline="0">
                <a:solidFill>
                  <a:schemeClr val="tx1"/>
                </a:solidFill>
                <a:latin typeface="Verdana" pitchFamily="34" charset="0"/>
                <a:ea typeface="宋体" pitchFamily="2" charset="-122"/>
              </a:defRPr>
            </a:lvl5pPr>
          </a:lstStyle>
          <a:p>
            <a:pPr lvl="0">
              <a:lnSpc>
                <a:spcPct val="90000"/>
              </a:lnSpc>
            </a:pPr>
            <a:r>
              <a:rPr lang="zh-CN" altLang="en-US" sz="2600" b="1"/>
              <a:t>星巴克”这个名字来自美国作家</a:t>
            </a:r>
            <a:r>
              <a:rPr lang="zh-CN" altLang="en-US" sz="2600" b="1">
                <a:hlinkClick r:id="rId2"/>
              </a:rPr>
              <a:t>麦尔维尔</a:t>
            </a:r>
            <a:r>
              <a:rPr lang="zh-CN" altLang="en-US" sz="2600" b="1"/>
              <a:t>的小说</a:t>
            </a:r>
            <a:r>
              <a:rPr lang="en-US" altLang="zh-CN" sz="2600" b="1"/>
              <a:t>《</a:t>
            </a:r>
            <a:r>
              <a:rPr lang="zh-CN" altLang="en-US" sz="2600" b="1"/>
              <a:t>白鲸</a:t>
            </a:r>
            <a:r>
              <a:rPr lang="en-US" altLang="zh-CN" sz="2600" b="1"/>
              <a:t>》</a:t>
            </a:r>
            <a:r>
              <a:rPr lang="zh-CN" altLang="en-US" sz="2600" b="1"/>
              <a:t>中一位处事极其冷静，极具性格魅力的大副。他的嗜好就是喝咖啡。麦尔维尔在美国和世界文学史上有很高的地位，但麦尔维尔的读者群并不算多，主要是受过良好教育、有较高文化品位的人士，没有一定文化教养的人是不可能去读</a:t>
            </a:r>
            <a:r>
              <a:rPr lang="en-US" altLang="zh-CN" sz="2600" b="1"/>
              <a:t>《</a:t>
            </a:r>
            <a:r>
              <a:rPr lang="zh-CN" altLang="en-US" sz="2600" b="1"/>
              <a:t>白鲸</a:t>
            </a:r>
            <a:r>
              <a:rPr lang="en-US" altLang="zh-CN" sz="2600" b="1"/>
              <a:t>》</a:t>
            </a:r>
            <a:r>
              <a:rPr lang="zh-CN" altLang="en-US" sz="2600" b="1"/>
              <a:t>这部书，更不要说去了解星巴克这个人物了。从星巴克这一品牌名称上，就可以清晰地明确其目标市场的定位：不是普通的大众，而是一群注重享受、休闲、崇尚知识尊重人本位的富有            的城市白领。</a:t>
            </a:r>
            <a:endParaRPr lang="zh-CN" altLang="en-US" sz="2600" b="1"/>
          </a:p>
        </p:txBody>
      </p:sp>
      <p:sp>
        <p:nvSpPr>
          <p:cNvPr id="108548" name=""/>
          <p:cNvSpPr/>
          <p:nvPr/>
        </p:nvSpPr>
        <p:spPr>
          <a:xfrm>
            <a:off x="3505200" y="5791200"/>
            <a:ext cx="1676400" cy="366712"/>
          </a:xfrm>
          <a:prstGeom prst="rect">
            <a:avLst/>
          </a:prstGeom>
          <a:noFill/>
          <a:ln>
            <a:noFill/>
            <a:miter lim="800000"/>
          </a:ln>
        </p:spPr>
        <p:txBody>
          <a:bodyPr>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endParaRPr lang="zh-CN" altLang="en-US">
              <a:latin typeface="Verdana" pitchFamily="34" charset="0"/>
            </a:endParaRPr>
          </a:p>
        </p:txBody>
      </p:sp>
      <p:sp>
        <p:nvSpPr>
          <p:cNvPr id="108550" name=""/>
          <p:cNvSpPr/>
          <p:nvPr/>
        </p:nvSpPr>
        <p:spPr>
          <a:xfrm>
            <a:off x="6019800" y="5029200"/>
            <a:ext cx="1371600" cy="457200"/>
          </a:xfrm>
          <a:gradFill rotWithShape="0">
            <a:gsLst>
              <a:gs pos="0">
                <a:srgbClr val="6600CC"/>
              </a:gs>
              <a:gs pos="100000">
                <a:srgbClr val="CC00CC"/>
              </a:gs>
            </a:gsLst>
            <a:lin ang="5400000" scaled="1"/>
          </a:gradFill>
          <a:ln>
            <a:solidFill>
              <a:srgbClr val="CC99FF"/>
            </a:solidFill>
            <a:miter lim="800000"/>
          </a:ln>
          <a:effectLst>
            <a:outerShdw dist="53882" dir="2700000" algn="ctr">
              <a:srgbClr val="9999FF">
                <a:alpha val="80000"/>
              </a:srgbClr>
            </a:outerShdw>
          </a:effectLst>
        </p:spPr>
        <p:txBody>
          <a:bodyPr fromWordArt="1">
            <a:prstTxWarp prst="textPlain">
              <a:avLst/>
            </a:prstTxWarp>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algn="ctr"/>
            <a:r>
              <a:rPr sz="3600" b="1" kern="10">
                <a:ln>
                  <a:solidFill>
                    <a:srgbClr val="CC99FF"/>
                  </a:solidFill>
                </a:ln>
                <a:gradFill rotWithShape="0">
                  <a:gsLst>
                    <a:gs pos="0">
                      <a:srgbClr val="6600CC"/>
                    </a:gs>
                    <a:gs pos="100000">
                      <a:srgbClr val="CC00CC"/>
                    </a:gs>
                  </a:gsLst>
                  <a:lin ang="5400000" scaled="1"/>
                </a:gradFill>
                <a:effectLst>
                  <a:outerShdw dist="53882" dir="2700000" algn="ctr">
                    <a:srgbClr val="9999FF">
                      <a:alpha val="80000"/>
                    </a:srgbClr>
                  </a:outerShdw>
                </a:effectLst>
                <a:latin typeface="宋体" charset="-122"/>
              </a:rPr>
              <a:t>小资情调</a:t>
            </a:r>
          </a:p>
        </p:txBody>
      </p:sp>
      <p:sp>
        <p:nvSpPr>
          <p:cNvPr id="108551" name="Date Placeholder 3"/>
          <p:cNvSpPr>
            <a:spLocks noGrp="1"/>
          </p:cNvSpPr>
          <p:nvPr>
            <p:ph type="dt" sz="half" idx="2"/>
          </p:nvPr>
        </p:nvSpPr>
        <p:spPr/>
        <p:txBody>
          <a:bodyPr/>
          <a:lstStyle/>
          <a:p>
            <a:pPr lvl="0"/>
            <a:endParaRPr lang="en-US" altLang="zh-CN" sz="1200">
              <a:latin typeface="Verdana" pitchFamily="34" charset="0"/>
            </a:endParaRPr>
          </a:p>
        </p:txBody>
      </p:sp>
      <p:sp>
        <p:nvSpPr>
          <p:cNvPr id="108552" name="Footer Placeholder 4"/>
          <p:cNvSpPr>
            <a:spLocks noGrp="1"/>
          </p:cNvSpPr>
          <p:nvPr>
            <p:ph type="ftr" sz="quarter" idx="3"/>
          </p:nvPr>
        </p:nvSpPr>
        <p:spPr/>
        <p:txBody>
          <a:bodyPr/>
          <a:lstStyle/>
          <a:p>
            <a:pPr lvl="0" algn="ctr"/>
            <a:fld id="{A8AFABA7-BCB2-4B05-B492-DBFC63E64CD0}" type="footer">
              <a:rPr lang="zh-CN" altLang="en-US" sz="1200">
                <a:latin typeface="Verdana" pitchFamily="34" charset="0"/>
              </a:rPr>
              <a:t/>
            </a:fld>
            <a:endParaRPr lang="en-US" altLang="zh-CN" sz="1200">
              <a:latin typeface="Verdana" pitchFamily="34" charset="0"/>
            </a:endParaRPr>
          </a:p>
        </p:txBody>
      </p:sp>
      <p:sp>
        <p:nvSpPr>
          <p:cNvPr id="108553" name="TextBox 108552"/>
          <p:cNvSpPr txBox="1"/>
          <p:nvPr/>
        </p:nvSpPr>
        <p:spPr>
          <a:xfrm flipH="1">
            <a:off x="0" y="0"/>
            <a:ext cx="0" cy="0"/>
          </a:xfrm>
          <a:prstGeom prst="rect">
            <a:avLst/>
          </a:prstGeom>
          <a:noFill/>
        </p:spPr>
        <p:txBody>
          <a:bodyPr wrap="none">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星巴克与沃尔玛在“上帝”面前共29页，您现在浏览的是第6页!</a:t>
            </a:r>
          </a:p>
        </p:txBody>
      </p:sp>
    </p:spTree>
  </p:cSld>
  <p:clrMapOvr>
    <a:masterClrMapping/>
  </p:clrMapOvr>
  <mc:AlternateContent>
    <mc:Choice xmlns:p14="http://schemas.microsoft.com/office/powerpoint/2010/main" Requires="p14">
      <p:transition spd="med" p14:dur="2500">
        <p:checker/>
        <p:sndAc>
          <p:stSnd>
            <p:snd r:embed="rId3" name="chimes.wav"/>
          </p:stSnd>
        </p:sndAc>
      </p:transition>
    </mc:Choice>
    <mc:Fallback>
      <p:transition spd="med">
        <p:checker/>
        <p:sndAc>
          <p:stSnd>
            <p:snd r:embed="rId3" name="chimes.wav"/>
          </p:stSnd>
        </p:sndAc>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8" presetClass="entr" presetSubtype="16" dur="1000" fill="hold" grpId="0" nodeType="clickEffect">
                                  <p:stCondLst>
                                    <p:cond delay="0"/>
                                  </p:stCondLst>
                                  <p:childTnLst>
                                    <p:set>
                                      <p:cBhvr additive="base">
                                        <p:cTn id="6" dur="1" fill="hold">
                                          <p:stCondLst>
                                            <p:cond delay="0"/>
                                          </p:stCondLst>
                                        </p:cTn>
                                        <p:tgtEl>
                                          <p:spTgt spid="108547">
                                            <p:txEl>
                                              <p:pRg st="0" end="0"/>
                                            </p:txEl>
                                          </p:spTgt>
                                        </p:tgtEl>
                                        <p:attrNameLst>
                                          <p:attrName>style.visibility</p:attrName>
                                        </p:attrNameLst>
                                      </p:cBhvr>
                                      <p:to>
                                        <p:strVal val="visible"/>
                                      </p:to>
                                    </p:set>
                                    <p:animEffect transition="in" filter="diamond(in)">
                                      <p:cBhvr additive="base">
                                        <p:cTn id="7" dur="1000"/>
                                        <p:tgtEl>
                                          <p:spTgt spid="10854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547" grpId="0" build="p"/>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02" name=""/>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itchFamily="34" charset="0"/>
                <a:ea typeface="宋体" pitchFamily="2" charset="-122"/>
              </a:defRPr>
            </a:lvl1pPr>
          </a:lstStyle>
          <a:p>
            <a:pPr lvl="0"/>
            <a:r>
              <a:rPr lang="zh-CN" altLang="en-US" sz="4000" b="1">
                <a:ea typeface="黑体" pitchFamily="49" charset="-122"/>
              </a:rPr>
              <a:t>像这样、、、</a:t>
            </a:r>
            <a:endParaRPr lang="zh-CN" altLang="en-US" sz="4000" b="1">
              <a:ea typeface="黑体" pitchFamily="49" charset="-122"/>
            </a:endParaRPr>
          </a:p>
        </p:txBody>
      </p:sp>
      <p:pic>
        <p:nvPicPr>
          <p:cNvPr id="51204" name=""/>
          <p:cNvPicPr/>
          <p:nvPr/>
        </p:nvPicPr>
        <p:blipFill>
          <a:blip r:embed="rId2"/>
          <a:stretch>
            <a:fillRect/>
          </a:stretch>
        </p:blipFill>
        <p:spPr>
          <a:xfrm>
            <a:off x="304800" y="1568450"/>
            <a:ext cx="4800600" cy="5003800"/>
          </a:xfrm>
          <a:prstGeom prst="rect">
            <a:avLst/>
          </a:prstGeom>
          <a:noFill/>
          <a:ln>
            <a:miter lim="800000"/>
          </a:ln>
        </p:spPr>
      </p:pic>
      <p:pic>
        <p:nvPicPr>
          <p:cNvPr id="51205" name=""/>
          <p:cNvPicPr/>
          <p:nvPr/>
        </p:nvPicPr>
        <p:blipFill>
          <a:blip r:embed="rId3"/>
          <a:stretch>
            <a:fillRect/>
          </a:stretch>
        </p:blipFill>
        <p:spPr>
          <a:xfrm>
            <a:off x="4800600" y="1676400"/>
            <a:ext cx="4114800" cy="4800600"/>
          </a:xfrm>
          <a:prstGeom prst="rect">
            <a:avLst/>
          </a:prstGeom>
          <a:noFill/>
          <a:ln>
            <a:miter lim="800000"/>
          </a:ln>
        </p:spPr>
      </p:pic>
      <p:sp>
        <p:nvSpPr>
          <p:cNvPr id="51206" name=""/>
          <p:cNvSpPr/>
          <p:nvPr/>
        </p:nvSpPr>
        <p:spPr>
          <a:xfrm>
            <a:off x="3962400" y="0"/>
            <a:ext cx="3962400" cy="1555750"/>
          </a:xfrm>
          <a:prstGeom prst="rect">
            <a:avLst/>
          </a:prstGeom>
          <a:noFill/>
          <a:ln>
            <a:noFill/>
            <a:miter lim="800000"/>
          </a:ln>
        </p:spPr>
        <p:txBody>
          <a:bodyPr>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lang="en-US" altLang="zh-CN" sz="4800" b="1">
                <a:solidFill>
                  <a:srgbClr val="0000FF"/>
                </a:solidFill>
                <a:latin typeface="黑体" pitchFamily="49" charset="-122"/>
                <a:ea typeface="黑体" pitchFamily="49" charset="-122"/>
              </a:rPr>
              <a:t>————— </a:t>
            </a:r>
            <a:r>
              <a:rPr lang="zh-CN" altLang="en-US" sz="4800" b="1">
                <a:solidFill>
                  <a:srgbClr val="FF0000"/>
                </a:solidFill>
                <a:latin typeface="黑体" pitchFamily="49" charset="-122"/>
                <a:ea typeface="黑体" pitchFamily="49" charset="-122"/>
              </a:rPr>
              <a:t>到宜家买家居</a:t>
            </a:r>
            <a:endParaRPr lang="zh-CN" altLang="en-US" sz="4800" b="1">
              <a:solidFill>
                <a:srgbClr val="FF0000"/>
              </a:solidFill>
              <a:latin typeface="黑体" pitchFamily="49" charset="-122"/>
              <a:ea typeface="黑体" pitchFamily="49" charset="-122"/>
            </a:endParaRPr>
          </a:p>
        </p:txBody>
      </p:sp>
      <p:sp>
        <p:nvSpPr>
          <p:cNvPr id="51207" name="Date Placeholder 3"/>
          <p:cNvSpPr>
            <a:spLocks noGrp="1"/>
          </p:cNvSpPr>
          <p:nvPr>
            <p:ph type="dt" sz="half" idx="2"/>
          </p:nvPr>
        </p:nvSpPr>
        <p:spPr/>
        <p:txBody>
          <a:bodyPr/>
          <a:lstStyle/>
          <a:p>
            <a:pPr lvl="0"/>
            <a:endParaRPr lang="en-US" altLang="zh-CN" sz="1200">
              <a:latin typeface="Verdana" pitchFamily="34" charset="0"/>
            </a:endParaRPr>
          </a:p>
        </p:txBody>
      </p:sp>
      <p:sp>
        <p:nvSpPr>
          <p:cNvPr id="51208" name="Footer Placeholder 4"/>
          <p:cNvSpPr>
            <a:spLocks noGrp="1"/>
          </p:cNvSpPr>
          <p:nvPr>
            <p:ph type="ftr" sz="quarter" idx="3"/>
          </p:nvPr>
        </p:nvSpPr>
        <p:spPr/>
        <p:txBody>
          <a:bodyPr/>
          <a:lstStyle/>
          <a:p>
            <a:pPr lvl="0" algn="ctr"/>
            <a:fld id="{71A012B7-147C-4666-AF73-5D5ED1C5C24D}" type="footer">
              <a:rPr lang="zh-CN" altLang="en-US" sz="1200">
                <a:latin typeface="Verdana" pitchFamily="34" charset="0"/>
              </a:rPr>
              <a:t/>
            </a:fld>
            <a:endParaRPr lang="en-US" altLang="zh-CN" sz="1200">
              <a:latin typeface="Verdana" pitchFamily="34" charset="0"/>
            </a:endParaRPr>
          </a:p>
        </p:txBody>
      </p:sp>
      <p:sp>
        <p:nvSpPr>
          <p:cNvPr id="51209" name="TextBox 51208"/>
          <p:cNvSpPr txBox="1"/>
          <p:nvPr/>
        </p:nvSpPr>
        <p:spPr>
          <a:xfrm flipH="1">
            <a:off x="0" y="0"/>
            <a:ext cx="0" cy="0"/>
          </a:xfrm>
          <a:prstGeom prst="rect">
            <a:avLst/>
          </a:prstGeom>
          <a:noFill/>
        </p:spPr>
        <p:txBody>
          <a:bodyPr wrap="none">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星巴克与沃尔玛在“上帝”面前共29页，您现在浏览的是第7页!</a:t>
            </a:r>
          </a:p>
        </p:txBody>
      </p:sp>
    </p:spTree>
  </p:cSld>
  <p:clrMapOvr>
    <a:masterClrMapping/>
  </p:clrMapOvr>
  <mc:AlternateContent>
    <mc:Choice xmlns:p14="http://schemas.microsoft.com/office/powerpoint/2010/main" Requires="p14">
      <p:transition spd="med" p14:dur="2500">
        <p:checker/>
        <p:sndAc>
          <p:stSnd>
            <p:snd r:embed="rId4" name="chimes.wav"/>
          </p:stSnd>
        </p:sndAc>
      </p:transition>
    </mc:Choice>
    <mc:Fallback>
      <p:transition spd="med">
        <p:checker/>
        <p:sndAc>
          <p:stSnd>
            <p:snd r:embed="rId4" name="chimes.wav"/>
          </p:stSnd>
        </p:sndAc>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3250" name=""/>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itchFamily="34" charset="0"/>
                <a:ea typeface="宋体" pitchFamily="2" charset="-122"/>
              </a:defRPr>
            </a:lvl1pPr>
          </a:lstStyle>
          <a:p>
            <a:pPr lvl="0"/>
            <a:r>
              <a:rPr lang="zh-CN" altLang="en-US" sz="5400" b="1">
                <a:ea typeface="黑体" pitchFamily="49" charset="-122"/>
              </a:rPr>
              <a:t>像这样、、、</a:t>
            </a:r>
            <a:endParaRPr lang="zh-CN" altLang="en-US" sz="5400" b="1">
              <a:ea typeface="黑体" pitchFamily="49" charset="-122"/>
            </a:endParaRPr>
          </a:p>
        </p:txBody>
      </p:sp>
      <p:pic>
        <p:nvPicPr>
          <p:cNvPr id="53252" name=""/>
          <p:cNvPicPr/>
          <p:nvPr/>
        </p:nvPicPr>
        <p:blipFill>
          <a:blip r:embed="rId2"/>
          <a:stretch>
            <a:fillRect/>
          </a:stretch>
        </p:blipFill>
        <p:spPr>
          <a:xfrm>
            <a:off x="0" y="1600200"/>
            <a:ext cx="4800600" cy="5257800"/>
          </a:xfrm>
          <a:prstGeom prst="rect">
            <a:avLst/>
          </a:prstGeom>
          <a:noFill/>
          <a:ln>
            <a:miter lim="800000"/>
          </a:ln>
        </p:spPr>
      </p:pic>
      <p:pic>
        <p:nvPicPr>
          <p:cNvPr id="53253" name=""/>
          <p:cNvPicPr/>
          <p:nvPr/>
        </p:nvPicPr>
        <p:blipFill>
          <a:blip r:embed="rId3"/>
          <a:stretch>
            <a:fillRect/>
          </a:stretch>
        </p:blipFill>
        <p:spPr>
          <a:xfrm>
            <a:off x="4667250" y="1600200"/>
            <a:ext cx="4476750" cy="5076825"/>
          </a:xfrm>
          <a:prstGeom prst="rect">
            <a:avLst/>
          </a:prstGeom>
          <a:noFill/>
          <a:ln>
            <a:miter lim="800000"/>
          </a:ln>
        </p:spPr>
      </p:pic>
      <p:sp>
        <p:nvSpPr>
          <p:cNvPr id="53254" name=""/>
          <p:cNvSpPr/>
          <p:nvPr/>
        </p:nvSpPr>
        <p:spPr>
          <a:xfrm>
            <a:off x="3886200" y="838200"/>
            <a:ext cx="4876800" cy="579438"/>
          </a:xfrm>
          <a:prstGeom prst="rect">
            <a:avLst/>
          </a:prstGeom>
          <a:noFill/>
          <a:ln>
            <a:noFill/>
            <a:miter lim="800000"/>
          </a:ln>
        </p:spPr>
        <p:txBody>
          <a:bodyPr>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lang="en-US" altLang="zh-CN" sz="3200" b="1">
                <a:solidFill>
                  <a:srgbClr val="FF0000"/>
                </a:solidFill>
                <a:latin typeface="黑体" pitchFamily="49" charset="-122"/>
                <a:ea typeface="黑体" pitchFamily="49" charset="-122"/>
              </a:rPr>
              <a:t>—— </a:t>
            </a:r>
            <a:r>
              <a:rPr lang="zh-CN" altLang="en-US" sz="3200" b="1">
                <a:solidFill>
                  <a:srgbClr val="FF0000"/>
                </a:solidFill>
                <a:latin typeface="黑体" pitchFamily="49" charset="-122"/>
                <a:ea typeface="黑体" pitchFamily="49" charset="-122"/>
              </a:rPr>
              <a:t>去哈根达斯吃冰淇林</a:t>
            </a:r>
            <a:r>
              <a:rPr lang="zh-CN" altLang="en-US" sz="2800" b="1">
                <a:solidFill>
                  <a:srgbClr val="FF0000"/>
                </a:solidFill>
                <a:latin typeface="Verdana" pitchFamily="34" charset="0"/>
              </a:rPr>
              <a:t> </a:t>
            </a:r>
            <a:endParaRPr lang="zh-CN" altLang="en-US" sz="2800" b="1">
              <a:solidFill>
                <a:srgbClr val="FF0000"/>
              </a:solidFill>
              <a:latin typeface="Verdana" pitchFamily="34" charset="0"/>
            </a:endParaRPr>
          </a:p>
        </p:txBody>
      </p:sp>
      <p:sp>
        <p:nvSpPr>
          <p:cNvPr id="53255" name="Date Placeholder 3"/>
          <p:cNvSpPr>
            <a:spLocks noGrp="1"/>
          </p:cNvSpPr>
          <p:nvPr>
            <p:ph type="dt" sz="half" idx="2"/>
          </p:nvPr>
        </p:nvSpPr>
        <p:spPr/>
        <p:txBody>
          <a:bodyPr/>
          <a:lstStyle/>
          <a:p>
            <a:pPr lvl="0"/>
            <a:endParaRPr lang="en-US" altLang="zh-CN" sz="1200">
              <a:latin typeface="Verdana" pitchFamily="34" charset="0"/>
            </a:endParaRPr>
          </a:p>
        </p:txBody>
      </p:sp>
      <p:sp>
        <p:nvSpPr>
          <p:cNvPr id="53256" name="Footer Placeholder 4"/>
          <p:cNvSpPr>
            <a:spLocks noGrp="1"/>
          </p:cNvSpPr>
          <p:nvPr>
            <p:ph type="ftr" sz="quarter" idx="3"/>
          </p:nvPr>
        </p:nvSpPr>
        <p:spPr/>
        <p:txBody>
          <a:bodyPr/>
          <a:lstStyle/>
          <a:p>
            <a:pPr lvl="0" algn="ctr"/>
            <a:fld id="{2BC62036-3487-477D-BA33-91B459FF7EC0}" type="footer">
              <a:rPr lang="zh-CN" altLang="en-US" sz="1200">
                <a:latin typeface="Verdana" pitchFamily="34" charset="0"/>
              </a:rPr>
              <a:t/>
            </a:fld>
            <a:endParaRPr lang="en-US" altLang="zh-CN" sz="1200">
              <a:latin typeface="Verdana" pitchFamily="34" charset="0"/>
            </a:endParaRPr>
          </a:p>
        </p:txBody>
      </p:sp>
      <p:sp>
        <p:nvSpPr>
          <p:cNvPr id="53257" name="TextBox 53256"/>
          <p:cNvSpPr txBox="1"/>
          <p:nvPr/>
        </p:nvSpPr>
        <p:spPr>
          <a:xfrm flipH="1">
            <a:off x="0" y="0"/>
            <a:ext cx="0" cy="0"/>
          </a:xfrm>
          <a:prstGeom prst="rect">
            <a:avLst/>
          </a:prstGeom>
          <a:noFill/>
        </p:spPr>
        <p:txBody>
          <a:bodyPr wrap="none">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星巴克与沃尔玛在“上帝”面前共29页，您现在浏览的是第8页!</a:t>
            </a:r>
          </a:p>
        </p:txBody>
      </p:sp>
    </p:spTree>
  </p:cSld>
  <p:clrMapOvr>
    <a:masterClrMapping/>
  </p:clrMapOvr>
  <mc:AlternateContent>
    <mc:Choice xmlns:p14="http://schemas.microsoft.com/office/powerpoint/2010/main" Requires="p14">
      <p:transition spd="med" p14:dur="2500">
        <p:checker/>
        <p:sndAc>
          <p:stSnd>
            <p:snd r:embed="rId4" name="chimes.wav"/>
          </p:stSnd>
        </p:sndAc>
      </p:transition>
    </mc:Choice>
    <mc:Fallback>
      <p:transition spd="med">
        <p:checker/>
        <p:sndAc>
          <p:stSnd>
            <p:snd r:embed="rId4" name="chimes.wav"/>
          </p:stSnd>
        </p:sndAc>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7829" name=""/>
          <p:cNvPicPr/>
          <p:nvPr/>
        </p:nvPicPr>
        <p:blipFill>
          <a:blip r:embed="rId2"/>
          <a:stretch>
            <a:fillRect/>
          </a:stretch>
        </p:blipFill>
        <p:spPr>
          <a:xfrm>
            <a:off x="609600" y="1676400"/>
            <a:ext cx="2971800" cy="4552950"/>
          </a:xfrm>
          <a:prstGeom prst="rect">
            <a:avLst/>
          </a:prstGeom>
          <a:noFill/>
          <a:ln>
            <a:miter lim="800000"/>
          </a:ln>
        </p:spPr>
      </p:pic>
      <p:pic>
        <p:nvPicPr>
          <p:cNvPr id="77833" name=""/>
          <p:cNvPicPr/>
          <p:nvPr/>
        </p:nvPicPr>
        <p:blipFill>
          <a:blip r:link="rId3"/>
          <a:stretch>
            <a:fillRect/>
          </a:stretch>
        </p:blipFill>
        <p:spPr>
          <a:xfrm>
            <a:off x="5562600" y="1600200"/>
            <a:ext cx="3276600" cy="4572000"/>
          </a:xfrm>
          <a:prstGeom prst="rect">
            <a:avLst/>
          </a:prstGeom>
          <a:noFill/>
          <a:ln>
            <a:miter lim="800000"/>
          </a:ln>
        </p:spPr>
      </p:pic>
      <p:sp>
        <p:nvSpPr>
          <p:cNvPr id="77834" name=""/>
          <p:cNvSpPr/>
          <p:nvPr/>
        </p:nvSpPr>
        <p:spPr>
          <a:xfrm>
            <a:off x="1676400" y="457200"/>
            <a:ext cx="4038600" cy="1187450"/>
          </a:xfrm>
          <a:prstGeom prst="rect">
            <a:avLst/>
          </a:prstGeom>
          <a:noFill/>
          <a:ln>
            <a:noFill/>
            <a:miter lim="800000"/>
          </a:ln>
        </p:spPr>
        <p:txBody>
          <a:bodyPr>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2400">
                <a:solidFill>
                  <a:srgbClr val="FF5050"/>
                </a:solidFill>
                <a:latin typeface="Verdana" pitchFamily="34" charset="0"/>
              </a:rPr>
              <a:t>      坐在窗边喝咖啡，享受时光：惬意、自在、安静</a:t>
            </a:r>
            <a:r>
              <a:rPr lang="en-US" altLang="zh-CN" sz="2400">
                <a:solidFill>
                  <a:srgbClr val="FF5050"/>
                </a:solidFill>
                <a:latin typeface="Verdana" pitchFamily="34" charset="0"/>
              </a:rPr>
              <a:t>……</a:t>
            </a:r>
            <a:endParaRPr lang="en-US" altLang="zh-CN" sz="2400">
              <a:solidFill>
                <a:srgbClr val="FF5050"/>
              </a:solidFill>
              <a:latin typeface="Verdana" pitchFamily="34" charset="0"/>
            </a:endParaRPr>
          </a:p>
        </p:txBody>
      </p:sp>
      <p:sp>
        <p:nvSpPr>
          <p:cNvPr id="77835" name="Date Placeholder 3"/>
          <p:cNvSpPr>
            <a:spLocks noGrp="1"/>
          </p:cNvSpPr>
          <p:nvPr>
            <p:ph type="dt" sz="half" idx="2"/>
          </p:nvPr>
        </p:nvSpPr>
        <p:spPr/>
        <p:txBody>
          <a:bodyPr/>
          <a:lstStyle/>
          <a:p>
            <a:pPr lvl="0"/>
            <a:endParaRPr lang="en-US" altLang="zh-CN" sz="1200">
              <a:latin typeface="Verdana" pitchFamily="34" charset="0"/>
            </a:endParaRPr>
          </a:p>
        </p:txBody>
      </p:sp>
      <p:sp>
        <p:nvSpPr>
          <p:cNvPr id="77836" name="Footer Placeholder 4"/>
          <p:cNvSpPr>
            <a:spLocks noGrp="1"/>
          </p:cNvSpPr>
          <p:nvPr>
            <p:ph type="ftr" sz="quarter" idx="3"/>
          </p:nvPr>
        </p:nvSpPr>
        <p:spPr/>
        <p:txBody>
          <a:bodyPr/>
          <a:lstStyle/>
          <a:p>
            <a:pPr lvl="0" algn="ctr"/>
            <a:fld id="{C0EA8749-E32D-4D62-AAAF-DC6E79A181F7}" type="footer">
              <a:rPr lang="zh-CN" altLang="en-US" sz="1200">
                <a:latin typeface="Verdana" pitchFamily="34" charset="0"/>
              </a:rPr>
              <a:t/>
            </a:fld>
            <a:endParaRPr lang="en-US" altLang="zh-CN" sz="1200">
              <a:latin typeface="Verdana" pitchFamily="34" charset="0"/>
            </a:endParaRPr>
          </a:p>
        </p:txBody>
      </p:sp>
      <p:sp>
        <p:nvSpPr>
          <p:cNvPr id="77837" name="TextBox 77836"/>
          <p:cNvSpPr txBox="1"/>
          <p:nvPr/>
        </p:nvSpPr>
        <p:spPr>
          <a:xfrm flipH="1">
            <a:off x="0" y="0"/>
            <a:ext cx="0" cy="0"/>
          </a:xfrm>
          <a:prstGeom prst="rect">
            <a:avLst/>
          </a:prstGeom>
          <a:noFill/>
        </p:spPr>
        <p:txBody>
          <a:bodyPr wrap="none">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星巴克与沃尔玛在“上帝”面前共29页，您现在浏览的是第9页!</a:t>
            </a:r>
          </a:p>
        </p:txBody>
      </p:sp>
    </p:spTree>
  </p:cSld>
  <p:clrMapOvr>
    <a:masterClrMapping/>
  </p:clrMapOvr>
  <mc:AlternateContent>
    <mc:Choice xmlns:p14="http://schemas.microsoft.com/office/powerpoint/2010/main" Requires="p14">
      <p:transition spd="med" p14:dur="2500">
        <p:checker/>
        <p:sndAc>
          <p:stSnd>
            <p:snd r:embed="rId4" name="chimes.wav"/>
          </p:stSnd>
        </p:sndAc>
      </p:transition>
    </mc:Choice>
    <mc:Fallback>
      <p:transition spd="med">
        <p:checker/>
        <p:sndAc>
          <p:stSnd>
            <p:snd r:embed="rId4" name="chimes.wav"/>
          </p:stSnd>
        </p:sndAc>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9570" name=""/>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itchFamily="34" charset="0"/>
                <a:ea typeface="宋体" pitchFamily="2" charset="-122"/>
              </a:defRPr>
            </a:lvl1pPr>
          </a:lstStyle>
          <a:p>
            <a:pPr lvl="0"/>
            <a:r>
              <a:rPr lang="zh-CN" altLang="en-US" b="1"/>
              <a:t>星巴克文化是什么？</a:t>
            </a:r>
            <a:endParaRPr lang="zh-CN" altLang="en-US" b="1"/>
          </a:p>
        </p:txBody>
      </p:sp>
      <p:sp>
        <p:nvSpPr>
          <p:cNvPr id="109571" name=""/>
          <p:cNvSpPr/>
          <p:nvPr/>
        </p:nvSpPr>
        <p:spPr>
          <a:xfrm>
            <a:off x="609600" y="1676400"/>
            <a:ext cx="7239000" cy="946150"/>
          </a:xfrm>
          <a:prstGeom prst="rect">
            <a:avLst/>
          </a:prstGeom>
          <a:noFill/>
          <a:ln>
            <a:noFill/>
            <a:miter lim="800000"/>
          </a:ln>
        </p:spPr>
        <p:txBody>
          <a:bodyPr>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a:solidFill>
                  <a:schemeClr val="accent2"/>
                </a:solidFill>
              </a:rPr>
              <a:t>      </a:t>
            </a:r>
            <a:r>
              <a:rPr lang="zh-CN" altLang="en-US" sz="2800" b="1">
                <a:solidFill>
                  <a:srgbClr val="0000FF"/>
                </a:solidFill>
              </a:rPr>
              <a:t>在星巴克咖啡馆里，强调的不再是咖啡，而是一种</a:t>
            </a:r>
            <a:endParaRPr lang="zh-CN" altLang="en-US" sz="2800" b="1">
              <a:solidFill>
                <a:srgbClr val="0000FF"/>
              </a:solidFill>
            </a:endParaRPr>
          </a:p>
        </p:txBody>
      </p:sp>
      <p:sp>
        <p:nvSpPr>
          <p:cNvPr id="109573" name=""/>
          <p:cNvSpPr/>
          <p:nvPr/>
        </p:nvSpPr>
        <p:spPr>
          <a:xfrm>
            <a:off x="1323975" y="3429000"/>
            <a:ext cx="733425" cy="2590800"/>
          </a:xfrm>
          <a:prstGeom prst="rect">
            <a:avLst/>
          </a:prstGeom>
          <a:noFill/>
          <a:ln>
            <a:noFill/>
            <a:miter lim="800000"/>
          </a:ln>
        </p:spPr>
        <p:txBody>
          <a:bodyPr vert="vert">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3600" b="1">
                <a:solidFill>
                  <a:schemeClr val="accent2"/>
                </a:solidFill>
              </a:rPr>
              <a:t>崇尚知识</a:t>
            </a:r>
            <a:endParaRPr lang="zh-CN" altLang="en-US" sz="3600" b="1">
              <a:solidFill>
                <a:schemeClr val="accent2"/>
              </a:solidFill>
            </a:endParaRPr>
          </a:p>
        </p:txBody>
      </p:sp>
      <p:sp>
        <p:nvSpPr>
          <p:cNvPr id="109574" name=""/>
          <p:cNvSpPr/>
          <p:nvPr/>
        </p:nvSpPr>
        <p:spPr>
          <a:xfrm>
            <a:off x="3429000" y="3352800"/>
            <a:ext cx="733425" cy="3276600"/>
          </a:xfrm>
          <a:prstGeom prst="rect">
            <a:avLst/>
          </a:prstGeom>
          <a:noFill/>
          <a:ln>
            <a:noFill/>
            <a:miter lim="800000"/>
          </a:ln>
        </p:spPr>
        <p:txBody>
          <a:bodyPr vert="vert">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3600" b="1">
                <a:solidFill>
                  <a:schemeClr val="accent2"/>
                </a:solidFill>
              </a:rPr>
              <a:t>尊重人本位</a:t>
            </a:r>
            <a:endParaRPr lang="zh-CN" altLang="en-US" sz="3600" b="1">
              <a:solidFill>
                <a:schemeClr val="accent2"/>
              </a:solidFill>
            </a:endParaRPr>
          </a:p>
        </p:txBody>
      </p:sp>
      <p:sp>
        <p:nvSpPr>
          <p:cNvPr id="109575" name=""/>
          <p:cNvSpPr/>
          <p:nvPr/>
        </p:nvSpPr>
        <p:spPr>
          <a:xfrm>
            <a:off x="5486400" y="3276600"/>
            <a:ext cx="733425" cy="2209800"/>
          </a:xfrm>
          <a:prstGeom prst="rect">
            <a:avLst/>
          </a:prstGeom>
          <a:noFill/>
          <a:ln>
            <a:noFill/>
            <a:miter lim="800000"/>
          </a:ln>
        </p:spPr>
        <p:txBody>
          <a:bodyPr vert="vert">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3600" b="1">
                <a:solidFill>
                  <a:schemeClr val="accent2"/>
                </a:solidFill>
              </a:rPr>
              <a:t>小资情调</a:t>
            </a:r>
            <a:endParaRPr lang="zh-CN" altLang="en-US" sz="3600" b="1">
              <a:solidFill>
                <a:schemeClr val="accent2"/>
              </a:solidFill>
            </a:endParaRPr>
          </a:p>
        </p:txBody>
      </p:sp>
      <p:sp>
        <p:nvSpPr>
          <p:cNvPr id="109576" name="Date Placeholder 3"/>
          <p:cNvSpPr>
            <a:spLocks noGrp="1"/>
          </p:cNvSpPr>
          <p:nvPr>
            <p:ph type="dt" sz="half" idx="2"/>
          </p:nvPr>
        </p:nvSpPr>
        <p:spPr/>
        <p:txBody>
          <a:bodyPr/>
          <a:lstStyle/>
          <a:p>
            <a:pPr lvl="0"/>
            <a:endParaRPr lang="en-US" altLang="zh-CN" sz="1200">
              <a:latin typeface="Verdana" pitchFamily="34" charset="0"/>
            </a:endParaRPr>
          </a:p>
        </p:txBody>
      </p:sp>
      <p:sp>
        <p:nvSpPr>
          <p:cNvPr id="109577" name="Footer Placeholder 4"/>
          <p:cNvSpPr>
            <a:spLocks noGrp="1"/>
          </p:cNvSpPr>
          <p:nvPr>
            <p:ph type="ftr" sz="quarter" idx="3"/>
          </p:nvPr>
        </p:nvSpPr>
        <p:spPr/>
        <p:txBody>
          <a:bodyPr/>
          <a:lstStyle/>
          <a:p>
            <a:pPr lvl="0" algn="ctr"/>
            <a:fld id="{73CB2D45-7A11-411A-B45E-8240FC1B07BA}" type="footer">
              <a:rPr lang="zh-CN" altLang="en-US" sz="1200">
                <a:latin typeface="Verdana" pitchFamily="34" charset="0"/>
              </a:rPr>
              <a:t/>
            </a:fld>
            <a:endParaRPr lang="en-US" altLang="zh-CN" sz="1200">
              <a:latin typeface="Verdana" pitchFamily="34" charset="0"/>
            </a:endParaRPr>
          </a:p>
        </p:txBody>
      </p:sp>
      <p:sp>
        <p:nvSpPr>
          <p:cNvPr id="109578" name="TextBox 109577"/>
          <p:cNvSpPr txBox="1"/>
          <p:nvPr/>
        </p:nvSpPr>
        <p:spPr>
          <a:xfrm flipH="1">
            <a:off x="0" y="0"/>
            <a:ext cx="0" cy="0"/>
          </a:xfrm>
          <a:prstGeom prst="rect">
            <a:avLst/>
          </a:prstGeom>
          <a:noFill/>
        </p:spPr>
        <p:txBody>
          <a:bodyPr wrap="none">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星巴克与沃尔玛在“上帝”面前共29页，您现在浏览的是第10页!</a:t>
            </a:r>
          </a:p>
        </p:txBody>
      </p:sp>
    </p:spTree>
  </p:cSld>
  <p:clrMapOvr>
    <a:masterClrMapping/>
  </p:clrMapOvr>
  <mc:AlternateContent>
    <mc:Choice xmlns:p14="http://schemas.microsoft.com/office/powerpoint/2010/main" Requires="p14">
      <p:transition spd="med" p14:dur="2500">
        <p:checker/>
        <p:sndAc>
          <p:stSnd>
            <p:snd r:embed="rId2" name="chimes.wav"/>
          </p:stSnd>
        </p:sndAc>
      </p:transition>
    </mc:Choice>
    <mc:Fallback>
      <p:transition spd="med">
        <p:checker/>
        <p:sndAc>
          <p:stSnd>
            <p:snd r:embed="rId2" name="chimes.wav"/>
          </p:stSnd>
        </p:sndAc>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5" presetClass="entr" presetSubtype="0" dur="2000" fill="hold" nodeType="clickEffect">
                                  <p:stCondLst>
                                    <p:cond delay="0"/>
                                  </p:stCondLst>
                                  <p:iterate type="lt">
                                    <p:tmPct val="10000"/>
                                  </p:iterate>
                                  <p:childTnLst>
                                    <p:set>
                                      <p:cBhvr additive="base">
                                        <p:cTn id="6" dur="1" fill="hold">
                                          <p:stCondLst>
                                            <p:cond delay="0"/>
                                          </p:stCondLst>
                                        </p:cTn>
                                        <p:tgtEl>
                                          <p:spTgt spid="109571">
                                            <p:txEl>
                                              <p:pRg st="0" end="0"/>
                                            </p:txEl>
                                          </p:spTgt>
                                        </p:tgtEl>
                                        <p:attrNameLst>
                                          <p:attrName>style.visibility</p:attrName>
                                        </p:attrNameLst>
                                      </p:cBhvr>
                                      <p:to>
                                        <p:strVal val="visible"/>
                                      </p:to>
                                    </p:set>
                                    <p:animEffect transition="in" filter="fade">
                                      <p:cBhvr additive="base">
                                        <p:cTn id="7" dur="2000"/>
                                        <p:tgtEl>
                                          <p:spTgt spid="109571">
                                            <p:txEl>
                                              <p:pRg st="0" end="0"/>
                                            </p:txEl>
                                          </p:spTgt>
                                        </p:tgtEl>
                                      </p:cBhvr>
                                    </p:animEffect>
                                    <p:anim calcmode="lin" valueType="num">
                                      <p:cBhvr additive="base">
                                        <p:cTn id="8" dur="2000" fill="hold"/>
                                        <p:tgtEl>
                                          <p:spTgt spid="109571">
                                            <p:txEl>
                                              <p:pRg st="0" end="0"/>
                                            </p:txEl>
                                          </p:spTgt>
                                        </p:tgtEl>
                                        <p:attrNameLst>
                                          <p:attrName>ppt_w</p:attrName>
                                        </p:attrNameLst>
                                      </p:cBhvr>
                                      <p:tavLst>
                                        <p:tav tm="0" fmla="#ppt_w*sin(2.5*pi*$)">
                                          <p:val>
                                            <p:fltVal val="0"/>
                                          </p:val>
                                        </p:tav>
                                        <p:tav tm="100000">
                                          <p:val>
                                            <p:fltVal val="1"/>
                                          </p:val>
                                        </p:tav>
                                      </p:tavLst>
                                    </p:anim>
                                    <p:anim calcmode="lin" valueType="num">
                                      <p:cBhvr additive="base">
                                        <p:cTn id="9" dur="2000" fill="hold"/>
                                        <p:tgtEl>
                                          <p:spTgt spid="109571">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stCondLst>
                      <p:childTnLst>
                        <p:par>
                          <p:cTn id="11" fill="hold" nodeType="afterGroup">
                            <p:stCondLst>
                              <p:cond delay="0"/>
                            </p:stCondLst>
                            <p:childTnLst>
                              <p:par>
                                <p:cTn id="12" presetID="3" presetClass="entr" presetSubtype="10" dur="500" fill="hold" nodeType="clickEffect">
                                  <p:stCondLst>
                                    <p:cond delay="0"/>
                                  </p:stCondLst>
                                  <p:childTnLst>
                                    <p:set>
                                      <p:cBhvr additive="base">
                                        <p:cTn id="13" dur="1" fill="hold">
                                          <p:stCondLst>
                                            <p:cond delay="0"/>
                                          </p:stCondLst>
                                        </p:cTn>
                                        <p:tgtEl>
                                          <p:spTgt spid="109573">
                                            <p:txEl>
                                              <p:pRg st="0" end="0"/>
                                            </p:txEl>
                                          </p:spTgt>
                                        </p:tgtEl>
                                        <p:attrNameLst>
                                          <p:attrName>style.visibility</p:attrName>
                                        </p:attrNameLst>
                                      </p:cBhvr>
                                      <p:to>
                                        <p:strVal val="visible"/>
                                      </p:to>
                                    </p:set>
                                    <p:animEffect transition="in" filter="blinds(horizontal)">
                                      <p:cBhvr additive="base">
                                        <p:cTn id="14" dur="500"/>
                                        <p:tgtEl>
                                          <p:spTgt spid="109573">
                                            <p:txEl>
                                              <p:pRg st="0" end="0"/>
                                            </p:txEl>
                                          </p:spTgt>
                                        </p:tgtEl>
                                      </p:cBhvr>
                                    </p:animEffect>
                                  </p:childTnLst>
                                </p:cTn>
                              </p:par>
                            </p:childTnLst>
                          </p:cTn>
                        </p:par>
                      </p:childTnLst>
                    </p:cTn>
                  </p:par>
                  <p:par>
                    <p:cTn id="15" fill="hold" nodeType="clickPar">
                      <p:stCondLst>
                        <p:cond delay="indefinite"/>
                      </p:stCondLst>
                      <p:childTnLst>
                        <p:par>
                          <p:cTn id="16" fill="hold" nodeType="afterGroup">
                            <p:stCondLst>
                              <p:cond delay="0"/>
                            </p:stCondLst>
                            <p:childTnLst>
                              <p:par>
                                <p:cTn id="17" presetID="4" presetClass="entr" presetSubtype="16" dur="500" fill="hold" nodeType="clickEffect">
                                  <p:stCondLst>
                                    <p:cond delay="0"/>
                                  </p:stCondLst>
                                  <p:childTnLst>
                                    <p:set>
                                      <p:cBhvr additive="base">
                                        <p:cTn id="18" dur="1" fill="hold">
                                          <p:stCondLst>
                                            <p:cond delay="0"/>
                                          </p:stCondLst>
                                        </p:cTn>
                                        <p:tgtEl>
                                          <p:spTgt spid="109574">
                                            <p:txEl>
                                              <p:pRg st="0" end="0"/>
                                            </p:txEl>
                                          </p:spTgt>
                                        </p:tgtEl>
                                        <p:attrNameLst>
                                          <p:attrName>style.visibility</p:attrName>
                                        </p:attrNameLst>
                                      </p:cBhvr>
                                      <p:to>
                                        <p:strVal val="visible"/>
                                      </p:to>
                                    </p:set>
                                    <p:animEffect transition="in" filter="box(in)">
                                      <p:cBhvr additive="base">
                                        <p:cTn id="19" dur="500"/>
                                        <p:tgtEl>
                                          <p:spTgt spid="109574">
                                            <p:txEl>
                                              <p:pRg st="0" end="0"/>
                                            </p:txEl>
                                          </p:spTgt>
                                        </p:tgtEl>
                                      </p:cBhvr>
                                    </p:animEffect>
                                  </p:childTnLst>
                                </p:cTn>
                              </p:par>
                            </p:childTnLst>
                          </p:cTn>
                        </p:par>
                      </p:childTnLst>
                    </p:cTn>
                  </p:par>
                  <p:par>
                    <p:cTn id="20" fill="hold" nodeType="clickPar">
                      <p:stCondLst>
                        <p:cond delay="indefinite"/>
                      </p:stCondLst>
                      <p:childTnLst>
                        <p:par>
                          <p:cTn id="21" fill="hold" nodeType="afterGroup">
                            <p:stCondLst>
                              <p:cond delay="0"/>
                            </p:stCondLst>
                            <p:childTnLst>
                              <p:par>
                                <p:cTn id="22" presetID="2" presetClass="entr" presetSubtype="4" dur="2000" fill="hold" nodeType="clickEffect">
                                  <p:stCondLst>
                                    <p:cond delay="0"/>
                                  </p:stCondLst>
                                  <p:childTnLst>
                                    <p:set>
                                      <p:cBhvr additive="base">
                                        <p:cTn id="23" dur="1" fill="hold">
                                          <p:stCondLst>
                                            <p:cond delay="0"/>
                                          </p:stCondLst>
                                        </p:cTn>
                                        <p:tgtEl>
                                          <p:spTgt spid="109575">
                                            <p:txEl>
                                              <p:pRg st="0" end="0"/>
                                            </p:txEl>
                                          </p:spTgt>
                                        </p:tgtEl>
                                        <p:attrNameLst>
                                          <p:attrName>style.visibility</p:attrName>
                                        </p:attrNameLst>
                                      </p:cBhvr>
                                      <p:to>
                                        <p:strVal val="visible"/>
                                      </p:to>
                                    </p:set>
                                    <p:anim calcmode="lin" valueType="num">
                                      <p:cBhvr additive="base">
                                        <p:cTn id="24" dur="2000" fill="hold"/>
                                        <p:tgtEl>
                                          <p:spTgt spid="109575">
                                            <p:txEl>
                                              <p:pRg st="0" end="0"/>
                                            </p:txEl>
                                          </p:spTgt>
                                        </p:tgtEl>
                                        <p:attrNameLst>
                                          <p:attrName>ppt_x</p:attrName>
                                        </p:attrNameLst>
                                      </p:cBhvr>
                                      <p:tavLst>
                                        <p:tav tm="0">
                                          <p:val>
                                            <p:strVal val="#ppt_x"/>
                                          </p:val>
                                        </p:tav>
                                        <p:tav tm="100000">
                                          <p:val>
                                            <p:strVal val="#ppt_x"/>
                                          </p:val>
                                        </p:tav>
                                      </p:tavLst>
                                    </p:anim>
                                    <p:anim calcmode="lin" valueType="num">
                                      <p:cBhvr additive="base">
                                        <p:cTn id="25" dur="2000" fill="hold"/>
                                        <p:tgtEl>
                                          <p:spTgt spid="10957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5050"/>
        </a:solidFill>
      </p:bgPr>
    </p:bg>
    <p:spTree>
      <p:nvGrpSpPr>
        <p:cNvPr id="1" name=""/>
        <p:cNvGrpSpPr/>
        <p:nvPr/>
      </p:nvGrpSpPr>
      <p:grpSpPr>
        <a:xfrm>
          <a:off x="0" y="0"/>
          <a:ext cx="0" cy="0"/>
        </a:xfrm>
      </p:grpSpPr>
      <p:sp>
        <p:nvSpPr>
          <p:cNvPr id="19458" name=""/>
          <p:cNvSpPr/>
          <p:nvPr/>
        </p:nvSpPr>
        <p:spPr>
          <a:xfrm>
            <a:off x="755650" y="0"/>
            <a:ext cx="7847012" cy="1492250"/>
          </a:xfrm>
          <a:prstGeom prst="rect">
            <a:avLst/>
          </a:prstGeom>
          <a:noFill/>
          <a:ln>
            <a:noFill/>
            <a:miter lim="800000"/>
          </a:ln>
        </p:spPr>
        <p:txBody>
          <a:bodyPr anchor="b" anchorCtr="0">
            <a:no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4000" b="0" i="0" u="none" baseline="0">
                <a:solidFill>
                  <a:schemeClr val="tx2"/>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r>
              <a:rPr lang="en-US" altLang="zh-TW" sz="3600" b="1">
                <a:solidFill>
                  <a:srgbClr val="3333FF"/>
                </a:solidFill>
                <a:sym typeface="Wingdings" pitchFamily="2" charset="2"/>
              </a:rPr>
              <a:t>MIS Project</a:t>
            </a:r>
            <a:r>
              <a:rPr lang="zh-TW" altLang="en-US" sz="3600" b="1">
                <a:solidFill>
                  <a:srgbClr val="3333FF"/>
                </a:solidFill>
                <a:sym typeface="Wingdings" pitchFamily="2" charset="2"/>
              </a:rPr>
              <a:t>－</a:t>
            </a:r>
            <a:br>
              <a:rPr lang="zh-TW" altLang="en-US" sz="3600" b="1">
                <a:solidFill>
                  <a:schemeClr val="hlink"/>
                </a:solidFill>
                <a:latin typeface="華康中圓體" pitchFamily="49" charset="-120"/>
                <a:sym typeface="Wingdings" pitchFamily="2" charset="2"/>
              </a:rPr>
            </a:br>
            <a:r>
              <a:rPr lang="zh-TW" altLang="en-US" sz="3600" b="1">
                <a:solidFill>
                  <a:schemeClr val="accent2"/>
                </a:solidFill>
                <a:latin typeface="華康中圓體" pitchFamily="49" charset="-120"/>
                <a:sym typeface="Wingdings" pitchFamily="2" charset="2"/>
              </a:rPr>
              <a:t>沃爾瑪</a:t>
            </a:r>
            <a:r>
              <a:rPr lang="zh-TW" altLang="en-US" sz="3600" b="1">
                <a:solidFill>
                  <a:schemeClr val="hlink"/>
                </a:solidFill>
                <a:latin typeface="Arial Narrow" pitchFamily="34" charset="0"/>
                <a:ea typeface="華康中黑體" pitchFamily="49" charset="-120"/>
                <a:sym typeface="Wingdings" pitchFamily="2" charset="2"/>
              </a:rPr>
              <a:t>	</a:t>
            </a:r>
            <a:endParaRPr lang="en-US" altLang="en-US" sz="4400">
              <a:solidFill>
                <a:schemeClr val="accent2"/>
              </a:solidFill>
              <a:sym typeface="Wingdings" pitchFamily="2" charset="2"/>
            </a:endParaRPr>
          </a:p>
        </p:txBody>
      </p:sp>
      <p:pic>
        <p:nvPicPr>
          <p:cNvPr id="19459" name=""/>
          <p:cNvPicPr/>
          <p:nvPr/>
        </p:nvPicPr>
        <p:blipFill>
          <a:blip r:embed="rId2"/>
          <a:stretch>
            <a:fillRect/>
          </a:stretch>
        </p:blipFill>
        <p:spPr>
          <a:xfrm>
            <a:off x="381000" y="1600200"/>
            <a:ext cx="2965450" cy="4953000"/>
          </a:xfrm>
          <a:prstGeom prst="rect">
            <a:avLst/>
          </a:prstGeom>
          <a:noFill/>
          <a:ln>
            <a:noFill/>
            <a:miter lim="800000"/>
          </a:ln>
          <a:effectLst/>
        </p:spPr>
      </p:pic>
      <p:sp>
        <p:nvSpPr>
          <p:cNvPr id="19460" name=""/>
          <p:cNvSpPr/>
          <p:nvPr/>
        </p:nvSpPr>
        <p:spPr>
          <a:xfrm>
            <a:off x="1042988" y="2781300"/>
            <a:ext cx="184150" cy="366712"/>
          </a:xfrm>
          <a:prstGeom prst="rect">
            <a:avLst/>
          </a:prstGeom>
          <a:noFill/>
          <a:ln>
            <a:noFill/>
            <a:miter lim="800000"/>
          </a:ln>
        </p:spPr>
        <p:txBody>
          <a:bodyPr wrap="none" anchor="t" anchorCtr="0">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endParaRPr kumimoji="1" lang="zh-CN" altLang="en-US">
              <a:latin typeface="Verdana" pitchFamily="34" charset="0"/>
              <a:ea typeface="PMingLiU" pitchFamily="18" charset="-120"/>
            </a:endParaRPr>
          </a:p>
        </p:txBody>
      </p:sp>
      <p:pic>
        <p:nvPicPr>
          <p:cNvPr id="19461" name=""/>
          <p:cNvPicPr/>
          <p:nvPr/>
        </p:nvPicPr>
        <p:blipFill>
          <a:blip r:embed="rId3"/>
          <a:stretch>
            <a:fillRect/>
          </a:stretch>
        </p:blipFill>
        <p:spPr>
          <a:xfrm>
            <a:off x="4267200" y="0"/>
            <a:ext cx="4419600" cy="4106862"/>
          </a:xfrm>
          <a:prstGeom prst="rect">
            <a:avLst/>
          </a:prstGeom>
          <a:noFill/>
          <a:ln>
            <a:miter lim="800000"/>
          </a:ln>
        </p:spPr>
      </p:pic>
      <p:sp>
        <p:nvSpPr>
          <p:cNvPr id="19463" name=""/>
          <p:cNvSpPr/>
          <p:nvPr/>
        </p:nvSpPr>
        <p:spPr>
          <a:xfrm>
            <a:off x="4343400" y="5791200"/>
            <a:ext cx="4191000" cy="457200"/>
          </a:xfrm>
          <a:prstGeom prst="rect">
            <a:avLst/>
          </a:prstGeom>
          <a:noFill/>
          <a:ln>
            <a:noFill/>
            <a:miter lim="800000"/>
          </a:ln>
        </p:spPr>
        <p:txBody>
          <a:bodyPr>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lang="en-US" altLang="zh-CN" sz="2400" b="1"/>
              <a:t>_______________________</a:t>
            </a:r>
            <a:endParaRPr lang="en-US" altLang="zh-CN" sz="2400" b="1"/>
          </a:p>
        </p:txBody>
      </p:sp>
      <p:sp>
        <p:nvSpPr>
          <p:cNvPr id="19464" name=""/>
          <p:cNvSpPr/>
          <p:nvPr/>
        </p:nvSpPr>
        <p:spPr>
          <a:xfrm>
            <a:off x="6248400" y="6248400"/>
            <a:ext cx="2895600" cy="457200"/>
          </a:xfrm>
          <a:prstGeom prst="rect">
            <a:avLst/>
          </a:prstGeom>
          <a:noFill/>
          <a:ln>
            <a:noFill/>
            <a:miter lim="800000"/>
          </a:ln>
        </p:spPr>
        <p:txBody>
          <a:bodyPr>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lang="en-US" altLang="zh-CN" sz="2400" b="1">
                <a:solidFill>
                  <a:schemeClr val="accent2"/>
                </a:solidFill>
              </a:rPr>
              <a:t>WAL-MART</a:t>
            </a:r>
            <a:endParaRPr lang="en-US" altLang="zh-CN" sz="2400" b="1">
              <a:solidFill>
                <a:schemeClr val="accent2"/>
              </a:solidFill>
            </a:endParaRPr>
          </a:p>
        </p:txBody>
      </p:sp>
      <p:pic>
        <p:nvPicPr>
          <p:cNvPr id="19466" name=""/>
          <p:cNvPicPr/>
          <p:nvPr/>
        </p:nvPicPr>
        <p:blipFill>
          <a:blip r:embed="rId4"/>
          <a:stretch>
            <a:fillRect/>
          </a:stretch>
        </p:blipFill>
        <p:spPr>
          <a:xfrm>
            <a:off x="4343400" y="4114800"/>
            <a:ext cx="4495800" cy="2743200"/>
          </a:xfrm>
          <a:prstGeom prst="rect">
            <a:avLst/>
          </a:prstGeom>
          <a:noFill/>
          <a:ln>
            <a:miter lim="800000"/>
          </a:ln>
        </p:spPr>
      </p:pic>
      <p:sp>
        <p:nvSpPr>
          <p:cNvPr id="19467" name="Date Placeholder 1"/>
          <p:cNvSpPr>
            <a:spLocks noGrp="1"/>
          </p:cNvSpPr>
          <p:nvPr>
            <p:ph type="dt" sz="half"/>
          </p:nvPr>
        </p:nvSpPr>
        <p:spPr/>
        <p:txBody>
          <a:bodyPr/>
          <a:lstStyle/>
          <a:p>
            <a:pPr lvl="0"/>
            <a:endParaRPr lang="en-US" altLang="zh-CN" sz="1200">
              <a:latin typeface="Verdana" pitchFamily="34" charset="0"/>
            </a:endParaRPr>
          </a:p>
        </p:txBody>
      </p:sp>
      <p:sp>
        <p:nvSpPr>
          <p:cNvPr id="19468" name="Footer Placeholder 2"/>
          <p:cNvSpPr>
            <a:spLocks noGrp="1"/>
          </p:cNvSpPr>
          <p:nvPr>
            <p:ph type="ftr" sz="quarter" idx="1"/>
          </p:nvPr>
        </p:nvSpPr>
        <p:spPr/>
        <p:txBody>
          <a:bodyPr/>
          <a:lstStyle/>
          <a:p>
            <a:pPr lvl="0" algn="ctr"/>
            <a:fld id="{EAF393EA-951A-41D7-826A-DC76DE596D3C}" type="footer">
              <a:rPr lang="zh-CN" altLang="en-US" sz="1200">
                <a:latin typeface="Verdana" pitchFamily="34" charset="0"/>
              </a:rPr>
              <a:t/>
            </a:fld>
            <a:endParaRPr lang="en-US" altLang="zh-CN" sz="1200">
              <a:latin typeface="Verdana" pitchFamily="34" charset="0"/>
            </a:endParaRPr>
          </a:p>
        </p:txBody>
      </p:sp>
      <p:sp>
        <p:nvSpPr>
          <p:cNvPr id="19469" name="TextBox 19468"/>
          <p:cNvSpPr txBox="1"/>
          <p:nvPr/>
        </p:nvSpPr>
        <p:spPr>
          <a:xfrm flipH="1">
            <a:off x="0" y="0"/>
            <a:ext cx="0" cy="0"/>
          </a:xfrm>
          <a:prstGeom prst="rect">
            <a:avLst/>
          </a:prstGeom>
          <a:noFill/>
        </p:spPr>
        <p:txBody>
          <a:bodyPr wrap="none">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星巴克与沃尔玛在“上帝”面前共29页，您现在浏览的是第11页!</a:t>
            </a:r>
          </a:p>
        </p:txBody>
      </p:sp>
    </p:spTree>
  </p:cSld>
  <p:clrMapOvr>
    <a:masterClrMapping/>
  </p:clrMapOvr>
  <mc:AlternateContent>
    <mc:Choice xmlns:p14="http://schemas.microsoft.com/office/powerpoint/2010/main" Requires="p14">
      <p:transition spd="med" p14:dur="2500">
        <p:checker/>
        <p:sndAc>
          <p:stSnd>
            <p:snd r:embed="rId5" name="chimes.wav"/>
          </p:stSnd>
        </p:sndAc>
      </p:transition>
    </mc:Choice>
    <mc:Fallback>
      <p:transition spd="med">
        <p:checker/>
        <p:sndAc>
          <p:stSnd>
            <p:snd r:embed="rId5" name="chimes.wav"/>
          </p:stSnd>
        </p:sndAc>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899" name=""/>
          <p:cNvSpPr/>
          <p:nvPr/>
        </p:nvSpPr>
        <p:spPr>
          <a:xfrm>
            <a:off x="0" y="3017838"/>
            <a:ext cx="5768975" cy="0"/>
          </a:xfrm>
          <a:prstGeom prst="rect">
            <a:avLst/>
          </a:prstGeom>
          <a:solidFill>
            <a:srgbClr val="FBF2F4"/>
          </a:solidFill>
          <a:ln w="12700">
            <a:noFill/>
            <a:miter lim="800000"/>
          </a:ln>
          <a:effectLst/>
        </p:spPr>
        <p:txBody>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pic>
        <p:nvPicPr>
          <p:cNvPr id="80900" name=""/>
          <p:cNvPicPr/>
          <p:nvPr/>
        </p:nvPicPr>
        <p:blipFill>
          <a:blip r:embed="rId2"/>
          <a:stretch>
            <a:fillRect/>
          </a:stretch>
        </p:blipFill>
        <p:spPr>
          <a:xfrm>
            <a:off x="838200" y="2209800"/>
            <a:ext cx="2219325" cy="3581400"/>
          </a:xfrm>
          <a:prstGeom prst="rect">
            <a:avLst/>
          </a:prstGeom>
          <a:noFill/>
          <a:ln w="12700">
            <a:noFill/>
            <a:miter lim="800000"/>
          </a:ln>
          <a:effectLst/>
        </p:spPr>
      </p:pic>
      <p:sp>
        <p:nvSpPr>
          <p:cNvPr id="80901" name=""/>
          <p:cNvSpPr/>
          <p:nvPr/>
        </p:nvSpPr>
        <p:spPr>
          <a:xfrm>
            <a:off x="1752600" y="5791200"/>
            <a:ext cx="2438400" cy="366712"/>
          </a:xfrm>
          <a:prstGeom prst="rect">
            <a:avLst/>
          </a:prstGeom>
          <a:noFill/>
          <a:ln w="12700">
            <a:noFill/>
            <a:miter lim="800000"/>
          </a:ln>
          <a:effectLst/>
        </p:spPr>
        <p:txBody>
          <a:bodyPr>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kumimoji="1" lang="zh-TW" altLang="en-US" b="1">
                <a:latin typeface="Times New Roman" pitchFamily="18" charset="0"/>
                <a:ea typeface="PMingLiU" pitchFamily="18" charset="-120"/>
              </a:rPr>
              <a:t>創辦人-山姆.沃爾頓</a:t>
            </a:r>
            <a:endParaRPr kumimoji="1" lang="en-US" altLang="zh-TW" b="1">
              <a:latin typeface="Times New Roman" pitchFamily="18" charset="0"/>
              <a:ea typeface="PMingLiU" pitchFamily="18" charset="-120"/>
            </a:endParaRPr>
          </a:p>
        </p:txBody>
      </p:sp>
      <p:pic>
        <p:nvPicPr>
          <p:cNvPr id="80902" name=""/>
          <p:cNvPicPr/>
          <p:nvPr/>
        </p:nvPicPr>
        <p:blipFill>
          <a:blip r:embed="rId3"/>
          <a:stretch>
            <a:fillRect/>
          </a:stretch>
        </p:blipFill>
        <p:spPr>
          <a:xfrm>
            <a:off x="4114800" y="2438400"/>
            <a:ext cx="3810000" cy="3200400"/>
          </a:xfrm>
          <a:prstGeom prst="rect">
            <a:avLst/>
          </a:prstGeom>
          <a:noFill/>
          <a:ln w="12700">
            <a:noFill/>
            <a:miter lim="800000"/>
          </a:ln>
          <a:effectLst/>
        </p:spPr>
      </p:pic>
      <p:sp>
        <p:nvSpPr>
          <p:cNvPr id="80903" name=""/>
          <p:cNvSpPr/>
          <p:nvPr/>
        </p:nvSpPr>
        <p:spPr>
          <a:xfrm>
            <a:off x="5334000" y="5715000"/>
            <a:ext cx="1447800" cy="366712"/>
          </a:xfrm>
          <a:prstGeom prst="rect">
            <a:avLst/>
          </a:prstGeom>
          <a:noFill/>
          <a:ln w="12700">
            <a:noFill/>
            <a:miter lim="800000"/>
          </a:ln>
          <a:effectLst/>
        </p:spPr>
        <p:txBody>
          <a:bodyPr>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kumimoji="1" lang="zh-TW" altLang="en-US" b="1">
                <a:latin typeface="Times New Roman" pitchFamily="18" charset="0"/>
                <a:ea typeface="PMingLiU" pitchFamily="18" charset="-120"/>
              </a:rPr>
              <a:t>沃爾瑪總部</a:t>
            </a:r>
            <a:endParaRPr kumimoji="1" lang="en-US" altLang="zh-TW" b="1">
              <a:latin typeface="Times New Roman" pitchFamily="18" charset="0"/>
              <a:ea typeface="PMingLiU" pitchFamily="18" charset="-120"/>
            </a:endParaRPr>
          </a:p>
        </p:txBody>
      </p:sp>
      <p:sp>
        <p:nvSpPr>
          <p:cNvPr id="80904" name=""/>
          <p:cNvSpPr/>
          <p:nvPr/>
        </p:nvSpPr>
        <p:spPr>
          <a:xfrm>
            <a:off x="990600" y="304800"/>
            <a:ext cx="5638800" cy="2378075"/>
          </a:xfrm>
          <a:prstGeom prst="rect">
            <a:avLst/>
          </a:prstGeom>
          <a:noFill/>
          <a:ln>
            <a:noFill/>
            <a:miter lim="800000"/>
          </a:ln>
        </p:spPr>
        <p:txBody>
          <a:bodyPr>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6000">
                <a:latin typeface="Verdana" pitchFamily="34" charset="0"/>
              </a:rPr>
              <a:t>沃尔玛创始人</a:t>
            </a:r>
            <a:endParaRPr lang="zh-CN" altLang="en-US" sz="6000">
              <a:latin typeface="Verdana" pitchFamily="34" charset="0"/>
            </a:endParaRPr>
          </a:p>
          <a:p>
            <a:pPr lvl="0">
              <a:spcBef>
                <a:spcPct val="50000"/>
              </a:spcBef>
            </a:pPr>
            <a:endParaRPr lang="zh-CN" altLang="en-US" sz="6000">
              <a:latin typeface="Verdana" pitchFamily="34" charset="0"/>
            </a:endParaRPr>
          </a:p>
        </p:txBody>
      </p:sp>
      <p:sp>
        <p:nvSpPr>
          <p:cNvPr id="80905" name="Date Placeholder 1"/>
          <p:cNvSpPr>
            <a:spLocks noGrp="1"/>
          </p:cNvSpPr>
          <p:nvPr>
            <p:ph type="dt" sz="half"/>
          </p:nvPr>
        </p:nvSpPr>
        <p:spPr/>
        <p:txBody>
          <a:bodyPr/>
          <a:lstStyle/>
          <a:p>
            <a:pPr lvl="0"/>
            <a:endParaRPr lang="en-US" altLang="zh-CN" sz="1200">
              <a:latin typeface="Verdana" pitchFamily="34" charset="0"/>
            </a:endParaRPr>
          </a:p>
        </p:txBody>
      </p:sp>
      <p:sp>
        <p:nvSpPr>
          <p:cNvPr id="80906" name="Footer Placeholder 2"/>
          <p:cNvSpPr>
            <a:spLocks noGrp="1"/>
          </p:cNvSpPr>
          <p:nvPr>
            <p:ph type="ftr" sz="quarter" idx="1"/>
          </p:nvPr>
        </p:nvSpPr>
        <p:spPr/>
        <p:txBody>
          <a:bodyPr/>
          <a:lstStyle/>
          <a:p>
            <a:pPr lvl="0" algn="ctr"/>
            <a:fld id="{C3F58181-7DFB-46AF-8E59-375563DC97EA}" type="footer">
              <a:rPr lang="zh-CN" altLang="en-US" sz="1200">
                <a:latin typeface="Verdana" pitchFamily="34" charset="0"/>
              </a:rPr>
              <a:t/>
            </a:fld>
            <a:endParaRPr lang="en-US" altLang="zh-CN" sz="1200">
              <a:latin typeface="Verdana" pitchFamily="34" charset="0"/>
            </a:endParaRPr>
          </a:p>
        </p:txBody>
      </p:sp>
      <p:sp>
        <p:nvSpPr>
          <p:cNvPr id="80907" name="TextBox 80906"/>
          <p:cNvSpPr txBox="1"/>
          <p:nvPr/>
        </p:nvSpPr>
        <p:spPr>
          <a:xfrm flipH="1">
            <a:off x="0" y="0"/>
            <a:ext cx="0" cy="0"/>
          </a:xfrm>
          <a:prstGeom prst="rect">
            <a:avLst/>
          </a:prstGeom>
          <a:noFill/>
        </p:spPr>
        <p:txBody>
          <a:bodyPr wrap="none">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星巴克与沃尔玛在“上帝”面前共29页，您现在浏览的是第12页!</a:t>
            </a:r>
          </a:p>
        </p:txBody>
      </p:sp>
    </p:spTree>
  </p:cSld>
  <p:clrMapOvr>
    <a:masterClrMapping/>
  </p:clrMapOvr>
  <mc:AlternateContent>
    <mc:Choice xmlns:p14="http://schemas.microsoft.com/office/powerpoint/2010/main" Requires="p14">
      <p:transition spd="med" p14:dur="2500">
        <p:checker/>
        <p:sndAc>
          <p:stSnd>
            <p:snd r:embed="rId4" name="chimes.wav"/>
          </p:stSnd>
        </p:sndAc>
      </p:transition>
    </mc:Choice>
    <mc:Fallback>
      <p:transition spd="med">
        <p:checker/>
        <p:sndAc>
          <p:stSnd>
            <p:snd r:embed="rId4" name="chimes.wav"/>
          </p:stSnd>
        </p:sndAc>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1925" name=""/>
          <p:cNvPicPr/>
          <p:nvPr/>
        </p:nvPicPr>
        <p:blipFill>
          <a:blip r:embed="rId2"/>
          <a:stretch>
            <a:fillRect/>
          </a:stretch>
        </p:blipFill>
        <p:spPr>
          <a:xfrm>
            <a:off x="762000" y="1828800"/>
            <a:ext cx="2362200" cy="4095750"/>
          </a:xfrm>
          <a:prstGeom prst="rect">
            <a:avLst/>
          </a:prstGeom>
          <a:noFill/>
          <a:ln>
            <a:miter lim="800000"/>
          </a:ln>
        </p:spPr>
      </p:pic>
      <p:pic>
        <p:nvPicPr>
          <p:cNvPr id="81927" name=""/>
          <p:cNvPicPr/>
          <p:nvPr/>
        </p:nvPicPr>
        <p:blipFill>
          <a:blip r:embed="rId3"/>
          <a:stretch>
            <a:fillRect/>
          </a:stretch>
        </p:blipFill>
        <p:spPr>
          <a:xfrm>
            <a:off x="6096000" y="1905000"/>
            <a:ext cx="1981200" cy="4038600"/>
          </a:xfrm>
          <a:prstGeom prst="rect">
            <a:avLst/>
          </a:prstGeom>
          <a:noFill/>
          <a:ln>
            <a:miter lim="800000"/>
          </a:ln>
        </p:spPr>
      </p:pic>
      <p:sp>
        <p:nvSpPr>
          <p:cNvPr id="81928" name=""/>
          <p:cNvSpPr/>
          <p:nvPr/>
        </p:nvSpPr>
        <p:spPr>
          <a:xfrm>
            <a:off x="2743200" y="762000"/>
            <a:ext cx="3733800" cy="457200"/>
          </a:xfrm>
          <a:prstGeom prst="rect">
            <a:avLst/>
          </a:prstGeom>
          <a:noFill/>
          <a:ln>
            <a:noFill/>
            <a:miter lim="800000"/>
          </a:ln>
        </p:spPr>
        <p:txBody>
          <a:bodyPr>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2400">
                <a:solidFill>
                  <a:srgbClr val="FF5050"/>
                </a:solidFill>
                <a:latin typeface="Verdana" pitchFamily="34" charset="0"/>
              </a:rPr>
              <a:t>八颗牙齿的微笑</a:t>
            </a:r>
            <a:r>
              <a:rPr lang="en-US" altLang="zh-CN" sz="2400">
                <a:solidFill>
                  <a:srgbClr val="FF5050"/>
                </a:solidFill>
                <a:latin typeface="Verdana" pitchFamily="34" charset="0"/>
              </a:rPr>
              <a:t>……</a:t>
            </a:r>
            <a:endParaRPr lang="en-US" altLang="zh-CN" sz="2400">
              <a:solidFill>
                <a:srgbClr val="FF5050"/>
              </a:solidFill>
              <a:latin typeface="Verdana" pitchFamily="34" charset="0"/>
            </a:endParaRPr>
          </a:p>
        </p:txBody>
      </p:sp>
      <p:sp>
        <p:nvSpPr>
          <p:cNvPr id="81929" name="Date Placeholder 3"/>
          <p:cNvSpPr>
            <a:spLocks noGrp="1"/>
          </p:cNvSpPr>
          <p:nvPr>
            <p:ph type="dt" sz="half" idx="2"/>
          </p:nvPr>
        </p:nvSpPr>
        <p:spPr/>
        <p:txBody>
          <a:bodyPr/>
          <a:lstStyle/>
          <a:p>
            <a:pPr lvl="0"/>
            <a:endParaRPr lang="en-US" altLang="zh-CN" sz="1200">
              <a:latin typeface="Verdana" pitchFamily="34" charset="0"/>
            </a:endParaRPr>
          </a:p>
        </p:txBody>
      </p:sp>
      <p:sp>
        <p:nvSpPr>
          <p:cNvPr id="81930" name="Footer Placeholder 4"/>
          <p:cNvSpPr>
            <a:spLocks noGrp="1"/>
          </p:cNvSpPr>
          <p:nvPr>
            <p:ph type="ftr" sz="quarter" idx="3"/>
          </p:nvPr>
        </p:nvSpPr>
        <p:spPr/>
        <p:txBody>
          <a:bodyPr/>
          <a:lstStyle/>
          <a:p>
            <a:pPr lvl="0" algn="ctr"/>
            <a:fld id="{3DFDC531-C66D-4FAC-97CC-2113E45D061B}" type="footer">
              <a:rPr lang="zh-CN" altLang="en-US" sz="1200">
                <a:latin typeface="Verdana" pitchFamily="34" charset="0"/>
              </a:rPr>
              <a:t/>
            </a:fld>
            <a:endParaRPr lang="en-US" altLang="zh-CN" sz="1200">
              <a:latin typeface="Verdana" pitchFamily="34" charset="0"/>
            </a:endParaRPr>
          </a:p>
        </p:txBody>
      </p:sp>
      <p:sp>
        <p:nvSpPr>
          <p:cNvPr id="81931" name="TextBox 81930"/>
          <p:cNvSpPr txBox="1"/>
          <p:nvPr/>
        </p:nvSpPr>
        <p:spPr>
          <a:xfrm flipH="1">
            <a:off x="0" y="0"/>
            <a:ext cx="0" cy="0"/>
          </a:xfrm>
          <a:prstGeom prst="rect">
            <a:avLst/>
          </a:prstGeom>
          <a:noFill/>
        </p:spPr>
        <p:txBody>
          <a:bodyPr wrap="none">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星巴克与沃尔玛在“上帝”面前共29页，您现在浏览的是第13页!</a:t>
            </a:r>
          </a:p>
        </p:txBody>
      </p:sp>
    </p:spTree>
  </p:cSld>
  <p:clrMapOvr>
    <a:masterClrMapping/>
  </p:clrMapOvr>
  <mc:AlternateContent>
    <mc:Choice xmlns:p14="http://schemas.microsoft.com/office/powerpoint/2010/main" Requires="p14">
      <p:transition spd="med" p14:dur="2500">
        <p:checker/>
        <p:sndAc>
          <p:stSnd>
            <p:snd r:embed="rId4" name="chimes.wav"/>
          </p:stSnd>
        </p:sndAc>
      </p:transition>
    </mc:Choice>
    <mc:Fallback>
      <p:transition spd="med">
        <p:checker/>
        <p:sndAc>
          <p:stSnd>
            <p:snd r:embed="rId4" name="chimes.wav"/>
          </p:stSnd>
        </p:sndAc>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5954" name=""/>
          <p:cNvSpPr/>
          <p:nvPr/>
        </p:nvSpPr>
        <p:spPr>
          <a:xfrm>
            <a:off x="1295400" y="990600"/>
            <a:ext cx="3581400" cy="579438"/>
          </a:xfrm>
          <a:prstGeom prst="rect">
            <a:avLst/>
          </a:prstGeom>
          <a:noFill/>
          <a:ln>
            <a:noFill/>
            <a:miter lim="800000"/>
          </a:ln>
        </p:spPr>
        <p:txBody>
          <a:bodyPr>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3200" b="1">
                <a:solidFill>
                  <a:srgbClr val="FF0000"/>
                </a:solidFill>
                <a:ea typeface="黑体" pitchFamily="49" charset="-122"/>
              </a:rPr>
              <a:t>写法与语言：</a:t>
            </a:r>
            <a:endParaRPr lang="zh-CN" altLang="en-US" sz="3200" b="1">
              <a:solidFill>
                <a:srgbClr val="FF0000"/>
              </a:solidFill>
              <a:ea typeface="黑体" pitchFamily="49" charset="-122"/>
            </a:endParaRPr>
          </a:p>
        </p:txBody>
      </p:sp>
      <p:sp>
        <p:nvSpPr>
          <p:cNvPr id="125955" name=""/>
          <p:cNvSpPr/>
          <p:nvPr/>
        </p:nvSpPr>
        <p:spPr>
          <a:xfrm>
            <a:off x="1219200" y="2133600"/>
            <a:ext cx="4267200" cy="457200"/>
          </a:xfrm>
          <a:prstGeom prst="rect">
            <a:avLst/>
          </a:prstGeom>
          <a:noFill/>
          <a:ln>
            <a:noFill/>
            <a:miter lim="800000"/>
          </a:ln>
        </p:spPr>
        <p:txBody>
          <a:bodyPr>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sz="2400" b="1"/>
              <a:t>（一） 运用对照比较揭示主旨</a:t>
            </a:r>
            <a:endParaRPr lang="zh-CN" altLang="en-US" sz="2400" b="1"/>
          </a:p>
        </p:txBody>
      </p:sp>
      <p:sp>
        <p:nvSpPr>
          <p:cNvPr id="125956" name=""/>
          <p:cNvSpPr/>
          <p:nvPr/>
        </p:nvSpPr>
        <p:spPr>
          <a:xfrm>
            <a:off x="1676400" y="2895600"/>
            <a:ext cx="6553200" cy="3378200"/>
          </a:xfrm>
          <a:prstGeom prst="rect">
            <a:avLst/>
          </a:prstGeom>
          <a:noFill/>
          <a:ln>
            <a:noFill/>
            <a:miter lim="800000"/>
          </a:ln>
        </p:spPr>
        <p:txBody>
          <a:bodyPr>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lang="zh-CN" altLang="en-US"/>
              <a:t>      </a:t>
            </a:r>
            <a:r>
              <a:rPr lang="zh-CN" altLang="en-US" sz="2400">
                <a:solidFill>
                  <a:schemeClr val="accent2"/>
                </a:solidFill>
              </a:rPr>
              <a:t>本文将星巴克与沃尔玛这两个性质完全不同的企业放在一起加以对照，从他们都曾是又不知名的小店一跃而成为世界顶尖企业的历程中，揭示出它们成功的奥秘：它们都特别重视自己的企业文化，都将顾客视为”上帝“。同时，作者也介绍了这两种文化各自的风格特点。这正是比较将两个或两个以上的事物加以对照，以说明它们在某些方面的相似或差异及其原因的基本阐释方式，能给读者以深刻印象。</a:t>
            </a:r>
            <a:endParaRPr lang="zh-CN" altLang="en-US" sz="2400">
              <a:solidFill>
                <a:schemeClr val="accent2"/>
              </a:solidFill>
            </a:endParaRPr>
          </a:p>
        </p:txBody>
      </p:sp>
      <p:sp>
        <p:nvSpPr>
          <p:cNvPr id="125957" name="Date Placeholder 1"/>
          <p:cNvSpPr>
            <a:spLocks noGrp="1"/>
          </p:cNvSpPr>
          <p:nvPr>
            <p:ph type="dt" sz="half"/>
          </p:nvPr>
        </p:nvSpPr>
        <p:spPr/>
        <p:txBody>
          <a:bodyPr/>
          <a:lstStyle/>
          <a:p>
            <a:pPr lvl="0"/>
            <a:endParaRPr lang="en-US" altLang="zh-CN" sz="1200">
              <a:latin typeface="Verdana" pitchFamily="34" charset="0"/>
            </a:endParaRPr>
          </a:p>
        </p:txBody>
      </p:sp>
      <p:sp>
        <p:nvSpPr>
          <p:cNvPr id="125958" name="Footer Placeholder 2"/>
          <p:cNvSpPr>
            <a:spLocks noGrp="1"/>
          </p:cNvSpPr>
          <p:nvPr>
            <p:ph type="ftr" sz="quarter" idx="1"/>
          </p:nvPr>
        </p:nvSpPr>
        <p:spPr/>
        <p:txBody>
          <a:bodyPr/>
          <a:lstStyle/>
          <a:p>
            <a:pPr lvl="0" algn="ctr"/>
            <a:fld id="{1686E558-F563-4D40-A944-805024DA9399}" type="footer">
              <a:rPr lang="zh-CN" altLang="en-US" sz="1200">
                <a:latin typeface="Verdana" pitchFamily="34" charset="0"/>
              </a:rPr>
              <a:t/>
            </a:fld>
            <a:endParaRPr lang="en-US" altLang="zh-CN" sz="1200">
              <a:latin typeface="Verdana" pitchFamily="34" charset="0"/>
            </a:endParaRPr>
          </a:p>
        </p:txBody>
      </p:sp>
      <p:sp>
        <p:nvSpPr>
          <p:cNvPr id="125959" name="TextBox 125958"/>
          <p:cNvSpPr txBox="1"/>
          <p:nvPr/>
        </p:nvSpPr>
        <p:spPr>
          <a:xfrm flipH="1">
            <a:off x="0" y="0"/>
            <a:ext cx="0" cy="0"/>
          </a:xfrm>
          <a:prstGeom prst="rect">
            <a:avLst/>
          </a:prstGeom>
          <a:noFill/>
        </p:spPr>
        <p:txBody>
          <a:bodyPr wrap="none">
            <a:spAutoFit/>
          </a:bodyPr>
          <a:lstStyle>
            <a:defPPr algn="l" rtl="0" eaLnBrk="1" hangingPunct="1">
              <a:defRPr kumimoji="0" lang="zh-CN">
                <a:latin typeface="Verdana" pitchFamily="34"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星巴克与沃尔玛在“上帝”面前共29页，您现在浏览的是第14页!</a:t>
            </a:r>
          </a:p>
        </p:txBody>
      </p:sp>
    </p:spTree>
  </p:cSld>
  <p:clrMapOvr>
    <a:masterClrMapping/>
  </p:clrMapOvr>
  <mc:AlternateContent>
    <mc:Choice xmlns:p14="http://schemas.microsoft.com/office/powerpoint/2010/main" Requires="p14">
      <p:transition spd="med" p14:dur="2500">
        <p:checker/>
        <p:sndAc>
          <p:stSnd>
            <p:snd r:embed="rId2" name="chimes.wav"/>
          </p:stSnd>
        </p:sndAc>
      </p:transition>
    </mc:Choice>
    <mc:Fallback>
      <p:transition spd="med">
        <p:checker/>
        <p:sndAc>
          <p:stSnd>
            <p:snd r:embed="rId2" name="chimes.wav"/>
          </p:stSnd>
        </p:sndAc>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2000" fill="hold" nodeType="clickEffect">
                                  <p:stCondLst>
                                    <p:cond delay="0"/>
                                  </p:stCondLst>
                                  <p:childTnLst>
                                    <p:set>
                                      <p:cBhvr additive="base">
                                        <p:cTn id="6" dur="1" fill="hold">
                                          <p:stCondLst>
                                            <p:cond delay="0"/>
                                          </p:stCondLst>
                                        </p:cTn>
                                        <p:tgtEl>
                                          <p:spTgt spid="125956">
                                            <p:txEl>
                                              <p:pRg st="0" end="0"/>
                                            </p:txEl>
                                          </p:spTgt>
                                        </p:tgtEl>
                                        <p:attrNameLst>
                                          <p:attrName>style.visibility</p:attrName>
                                        </p:attrNameLst>
                                      </p:cBhvr>
                                      <p:to>
                                        <p:strVal val="visible"/>
                                      </p:to>
                                    </p:set>
                                    <p:animEffect transition="in" filter="box(in)">
                                      <p:cBhvr additive="base">
                                        <p:cTn id="7" dur="2000"/>
                                        <p:tgtEl>
                                          <p:spTgt spid="12595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https://d.book118.com/485121000303011044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Profile">
  <a:themeElements>
    <a:clrScheme name="">
      <a:dk1>
        <a:srgbClr val="FFFFFF"/>
      </a:dk1>
      <a:lt1>
        <a:srgbClr val="000000"/>
      </a:lt1>
      <a:dk2>
        <a:srgbClr val="DDDDDD"/>
      </a:dk2>
      <a:lt2>
        <a:srgbClr val="000000"/>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800000"/>
        </a:dk1>
        <a:lt1>
          <a:srgbClr val="FFFFFF"/>
        </a:lt1>
        <a:dk2>
          <a:srgbClr val="A50021"/>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extraClrScheme>
    <a:extraClrScheme>
      <a:clrScheme name="">
        <a:dk1>
          <a:srgbClr val="51072E"/>
        </a:dk1>
        <a:lt1>
          <a:srgbClr val="FFFFFF"/>
        </a:lt1>
        <a:dk2>
          <a:srgbClr val="3C001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extraClrScheme>
    <a:extraClrScheme>
      <a:clrScheme name="">
        <a:dk1>
          <a:srgbClr val="000000"/>
        </a:dk1>
        <a:lt1>
          <a:srgbClr val="FFFFFF"/>
        </a:lt1>
        <a:dk2>
          <a:srgbClr val="333333"/>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extraClrScheme>
    <a:extraClrScheme>
      <a:clrScheme name="">
        <a:dk1>
          <a:srgbClr val="330000"/>
        </a:dk1>
        <a:lt1>
          <a:srgbClr val="FFFFFF"/>
        </a:lt1>
        <a:dk2>
          <a:srgbClr val="4B3D1B"/>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extraClrScheme>
    <a:extraClrScheme>
      <a:clrScheme name="">
        <a:dk1>
          <a:srgbClr val="003366"/>
        </a:dk1>
        <a:lt1>
          <a:srgbClr val="FFFFFF"/>
        </a:lt1>
        <a:dk2>
          <a:srgbClr val="0066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extraClrScheme>
    <a:extraClrScheme>
      <a:clrScheme name="">
        <a:dk1>
          <a:srgbClr val="006666"/>
        </a:dk1>
        <a:lt1>
          <a:srgbClr val="FFFFFF"/>
        </a:lt1>
        <a:dk2>
          <a:srgbClr val="0033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extraClrScheme>
    <a:extraClrScheme>
      <a:clrScheme name="">
        <a:dk1>
          <a:srgbClr val="619CB1"/>
        </a:dk1>
        <a:lt1>
          <a:srgbClr val="000000"/>
        </a:lt1>
        <a:dk2>
          <a:srgbClr val="4E899E"/>
        </a:dk2>
        <a:lt2>
          <a:srgbClr val="FFFFFF"/>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extraClrScheme>
    <a:extraClrScheme>
      <a:clrScheme name="">
        <a:dk1>
          <a:srgbClr val="336600"/>
        </a:dk1>
        <a:lt1>
          <a:srgbClr val="FFFFFF"/>
        </a:lt1>
        <a:dk2>
          <a:srgbClr val="598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extraClrScheme>
    <a:extraClrScheme>
      <a:clrScheme name="">
        <a:dk1>
          <a:srgbClr val="FFFFFF"/>
        </a:dk1>
        <a:lt1>
          <a:srgbClr val="000000"/>
        </a:lt1>
        <a:dk2>
          <a:srgbClr val="DDDDDD"/>
        </a:dk2>
        <a:lt2>
          <a:srgbClr val="000000"/>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Verdana</vt:lpstr>
      <vt:lpstr>宋体</vt:lpstr>
      <vt:lpstr>Wingdings</vt:lpstr>
      <vt:lpstr>Times New Roman</vt:lpstr>
      <vt:lpstr>黑体</vt:lpstr>
      <vt:lpstr>華康中圓體</vt:lpstr>
      <vt:lpstr>Arial Narrow</vt:lpstr>
      <vt:lpstr>華康中黑體</vt:lpstr>
      <vt:lpstr>PMingLiU</vt:lpstr>
      <vt:lpstr>Office Theme</vt:lpstr>
      <vt:lpstr>肯德基</vt:lpstr>
      <vt:lpstr>PowerPoint Presentation</vt:lpstr>
      <vt:lpstr>PowerPoint Presentation</vt:lpstr>
      <vt:lpstr>星巴克在世界各国</vt:lpstr>
      <vt:lpstr>星巴克故宫店</vt:lpstr>
      <vt:lpstr>星巴克品牌定位（受众）</vt:lpstr>
      <vt:lpstr>像这样、、、</vt:lpstr>
      <vt:lpstr>像这样、、、</vt:lpstr>
      <vt:lpstr>PowerPoint Presentation</vt:lpstr>
      <vt:lpstr>星巴克文化是什么？</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2024-09-07T08:13:07.469</cp:lastPrinted>
  <dcterms:created xsi:type="dcterms:W3CDTF">2024-09-07T00:13:07Z</dcterms:created>
  <dcterms:modified xsi:type="dcterms:W3CDTF">2024-09-07T00:13:08Z</dcterms:modified>
</cp:coreProperties>
</file>