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6A43B9-F505-4706-997A-AAA2CD660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6ABEC7-A106-4720-88BE-696521030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727EE3-7A0F-44D3-9847-7863B7529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CC2C0A-0D52-4E11-B222-7B92D2B10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806082-AE5B-461B-B797-E256B0E9E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CB40A0-8723-4EF6-9322-99BD874D6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B205F4-FC40-496D-98CF-C4158A33D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E3F81A-DFA1-48C3-8443-B221ED567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61F296-817A-43D3-A25E-18B42A788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3FDAB6-1F3A-41E7-9B8D-FBBBD81DD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427D7F-7F6B-420A-B89C-558D96A21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121234132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消化系统疾病的药物治疗与护理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消化系统疾病常见药物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药物治疗原则与策略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护理在消化系统疾病治疗中的作用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药物治疗与护理的实践案例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019" b="110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612" b="1161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消化系统疾病的概述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消化系统疾病定义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消化系统疾病是指影响消化道正常结构和功能的一系列疾病，包括食管、胃、肠道、肝、胆、胰腺等器官的病变。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常见类型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常见的消化系统疾病包括胃炎、胃溃疡、肝炎、肝硬化、胰腺炎、结肠炎等。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症状表现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消化系统疾病的症状多样，包括腹痛、腹胀、恶心、呕吐、腹泻、便秘、黄疸等。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药物治疗是缓解消化系统疾病症状的主要手段，如止痛药、抑酸药等可以有效减轻患者的痛苦。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缓解症状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合理的药物治疗和护理可以促进受损消化道黏膜的修复和再生，加速疾病的康复过程。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促进康复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通过药物治疗和护理，可以预防消化系统疾病的并发症，如消化道出血、穿孔、癌变等，降低患者的死亡率。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有效的药物治疗和护理可以改善患者的营养状况，提高患者的食欲和消化功能，从而提高患者的生活质量。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消化系统疾病常见药物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830" r="3283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中和胃酸，缓解胃痛、胃灼热等症状，如氢氧化铝、碳酸钙等。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抗酸药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形成保护膜，覆盖在胃粘膜表面，防止胃酸和消化酶对胃粘膜的侵蚀，如硫糖铝、枸橼酸铋钾等。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胃粘膜保护剂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抗酸药和胃粘膜保护剂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512" b="2651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增强胃肠蠕动，促进胃肠排空，缓解腹胀、恶心等症状，如多潘立酮、西沙必利等。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抑制呕吐中枢或阻断呕吐反射弧，缓解呕吐症状，如昂丹司琼、格拉司琼等。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胃肠动力药和止吐药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止吐药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胃肠动力药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抗炎药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抑制炎症反应，减轻炎症症状，如阿司匹林、吲哚美辛等非甾体类抗炎药和氢化可的松、地塞米松等糖皮质激素类药物。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免疫抑制剂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抑制免疫系统的过度反应，减轻自身免疫性疾病的症状，如硫唑嘌呤、环孢素等。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抗炎药和免疫抑制剂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抗菌药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杀灭或抑制细菌生长，用于治疗细菌感染引起的消化系统疾病，如阿莫西林、克拉霉素等。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抗病毒药物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抑制病毒复制或破坏病毒结构，用于治疗病毒感染引起的消化系统疾病，如阿昔洛韦、奥司他韦等。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抗菌药和抗病毒药物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药物治疗原则与策略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根据患者的年龄、性别、病情严重程度、身体状况等因素，制定个性化的治疗方案。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因人而异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药物选择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剂量调整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针对患者的具体病情，选择安全、有效、副作用小的药物。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根据患者的反应和病情变化，及时调整药物剂量，确保治疗效果。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个体化治疗原则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选择具有协同作用的药物联合使用，以增强治疗效果。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药物协同作用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通过联合用药，减少单一药物的用量，从而降低药物副作用的发生。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降低药物副作用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避免使用相互拮抗的药物，以免影响治疗效果。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注意药物相互作用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联合用药策略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https://d.book118.com/485121234132011043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2024-09-05T05:38:27.299</cp:lastPrinted>
  <dcterms:created xsi:type="dcterms:W3CDTF">2024-09-04T21:38:27Z</dcterms:created>
  <dcterms:modified xsi:type="dcterms:W3CDTF">2024-09-04T21:38:29Z</dcterms:modified>
</cp:coreProperties>
</file>