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41D37A-BD94-4125-8459-5C0A6009E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6020DE-389B-4DD1-97B1-CF3EE5B1CB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4B6881-4440-4C67-BAAA-DDCB029DB0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57AC73-3FDE-4631-99FE-58E42C1D9D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992B6B-21D0-4DAD-85F3-F43FBFC624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876EC4-04ED-4BEB-8592-6EBA6D9F6E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231FBD-E129-4EE6-AD63-A64226B003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333457-82F4-45A5-8B65-AE9D27E36B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B1774A-BF5A-4A00-8CCF-84858B457B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A1F42B-0106-4972-A912-627D2D0E43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63B041-6A68-47B1-A2DE-E4C45DD528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12324432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社交场景中的答问艺术之演讲稿</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社交场景中常见问题及应对策略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语言表达技巧在答问中的运用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非语言沟通在答问中的辅助作用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针对不同场合的答问策略调整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实例分析：成功答问的案例分享与启示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969" b="496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41" b="184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社交场景中答问的重要性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沟通交流的桥梁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在社交场景中，答问是人与人之间沟通交流的基本方式，通过有效的问答可以建立联系、增进了解。</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展示个人魅力的机会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恰当的回答能够展示个人的知识、智慧和修养，从而提升个人魅力。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解决问题的关键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针对问题的回答是解决问题的关键步骤，好的回答能够直接解决问题或提供有效的解决方案。</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演讲目的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本次演讲旨在探讨社交场景中答问的艺术，帮助听众掌握有效的答问技巧，提升沟通交流能力。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主题概述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本次演讲将围绕社交场景中的答问艺术展开，包括如何准备回答、倾听问题、组织语言、运用技巧等方面，通过具体案例和实践经验，为听众提供有益的指导和启示。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演讲目的与主题概述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社交场景中常见问题及应对策略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委婉表达，避免直接冲突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可以运用委婉的语言和表达方式，来缓和问题的尖锐程度，减少直接冲突的可能性。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转移话题，化解尴尬</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如果问题实在难以回答或过于尖锐，可以适当地转移话题，将大家的注意力引向其他方面，从而化解尴尬局面。</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保持冷静，不轻易表露情绪</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在面对尖锐问题时，首先要做的是保持冷静，不被问题本身所激怒或干扰，以便更好地思考和回应。</a:t>
            </a:r>
          </a:p>
        </p:txBody>
      </p:sp>
      <p:pic>
        <p:nvPicPr>
          <p:cNvPr id="10" name="Picture 10"/>
          <p:cNvPicPr>
            <a:picLocks noChangeAspect="1"/>
          </p:cNvPicPr>
          <p:nvPr/>
        </p:nvPicPr>
        <p:blipFill>
          <a:blip r:embed="rId2"/>
          <a:srcRect l="16625" r="16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面对尖锐问题时如何巧妙回应</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在遭遇尴尬局面时，可以运用自嘲或幽默的方式来化解危机，这不仅可以缓解紧张气氛，还能展现自己的风度和智慧。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自嘲解围，幽默化解</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如果尴尬局面是由误解或沟通不畅造成的，可以选择坦诚相待，真诚地表达自己的看法和感受，以便更好地消除误会和解决问题。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坦诚相待，真诚沟通</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在某些情况下，可以寻求第三方的帮助来化解尴尬局面，比如请主持人或专业人士出面协调或提供建议。</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借助外力，寻求帮助</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遭遇尴尬局面时如何化解危机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做好准备，提前预设话题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在社交场合中，可以提前做好准备，预设一些话题和讨论方向，以便更好地掌握主动权并引导话题走向。</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善于倾听，察言观色</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在交谈过程中，要善于倾听他人的观点和意见，并注意观察对方的表情和肢体语言等信号来判断对方的兴趣和态度从而更好地引导话题。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灵活运用提问技巧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可以运用开放式提问、封闭式提问等技巧来引导话题走向并激发他人的参与热情。同时也要注意问题的针对性和适宜性避免过于唐突或冒犯他人。</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掌握主动权，引导话题走向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语言表达技巧在答问中的运用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选择具体、明确的词汇，避免使用模糊或歧义的词语。</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准确用词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简洁明了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有条理地组织信息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尽量用简短的句子和段落来表达，避免冗长和复杂的表述。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按照逻辑顺序组织信息，使用标题、列表等方式使内容更加清晰易懂。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清晰简洁地传递信息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通过比喻和类比，将抽象的概念转化为具体的形象，帮助听众更好地理解和记忆。</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比喻和类比</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运用排比和对仗等修辞手法，使语言更加生动有力，增强表达效果。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排比和对仗</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适当引用名言警句或举例说明，可以增加演讲的说服力和可信度。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引用和举例</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运用修辞手法增强表达效果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保持自然的语气，不要过于夸张或做作，让听众感受到真诚和自信。</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语气要自然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通过语调的抑扬顿挫来表达情感和重点，引导听众的注意力。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语调要抑扬顿挫</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掌握好演讲的节奏，适时地加速或减速，以保持听众的兴趣和注意力。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节奏要掌控得当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注意语气、语调和节奏把握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非语言沟通在答问中的辅助作用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手势运用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手势要自然、适度，避免过于夸张或紧张，以增强表达力。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站立姿势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保持身体挺直，两脚平稳分开，重心平衡，显得自信而稳重。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移动与空间利用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在演讲过程中适当移动位置，充分利用空间，与听众建立更好的互动。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保持自信从容的仪态举止</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https://d.book118.com/485123244320011121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2024-09-25T02:34:46.018</cp:lastPrinted>
  <dcterms:created xsi:type="dcterms:W3CDTF">2024-09-24T18:34:46Z</dcterms:created>
  <dcterms:modified xsi:type="dcterms:W3CDTF">2024-09-24T18:34:48Z</dcterms:modified>
</cp:coreProperties>
</file>