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27D94-5864-496D-B478-1AF73138D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04934-03BE-443C-8348-399EF8F8C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DECE4-7AAA-4315-BD40-09FA5BE53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D5F66-E281-4BA9-9FBE-C18BB05AB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B3BBE4-9090-4030-8B59-59CDE48AE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A845C9-ACC4-4F0C-8208-851E261A7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9C0B11-77F1-4BBD-860C-D58046699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B88B5C-58C7-487A-8D67-CD9664929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B6D5F-8A8B-4923-8A83-C03C08EBA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B7A71-9B2A-4FA0-B12B-5CF0BB36D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3C1F5-A013-4E04-B253-3568B98EB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12333010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危险品火灾防控手册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危险品概述与分类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火灾风险评估与预防措施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危险品储存与运输安全规范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危险品泄漏应急处置方法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火灾现场处置与救援技巧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法律法规与标准规范解读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危险品概述与分类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指具有易燃、易爆、有毒、有害或放射性等特性，在运输、储存、使用或处置过程中，可能对人员、设施或环境造成伤害或损害的化学物质或物品。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危险品特性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包括易燃性、易爆性、毒性、腐蚀性和放射性等，这些特性使得危险品在特定条件下可能引发火灾、爆炸或中毒等事故。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38" r="17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危险品定义及特性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压缩气体和液化气体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如氧气、氢气、液化石油气等，具有易燃易爆特性。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易燃液体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如汽油、煤油、柴油等，闪点低，易挥发，遇明火或高温易燃烧。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包括炸药、雷管、导火索等，具有极高的爆炸危险性。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常见危险品分类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毒害品和感染性物品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如氰化物、农药、病毒样本等，对人体有毒害作用或能引起感染。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易燃固体、自燃物品和遇湿易燃物品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如硫磺、硝化棉、金属钠等，易于燃烧或自燃。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氧化剂和有机过氧化物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如高锰酸钾、过氧化氢等，具有强氧化性，与可燃物接触易引发燃烧或爆炸。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常见危险品分类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常见危险品分类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放射性物品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如放射性同位素、射线装置等，能放射出对人体造成伤害的射线。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腐蚀品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如硫酸、盐酸、氢氧化钠等，具有强烈的腐蚀性，能对人体或物品造成损害。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采用统一的图形符号和文字说明，标明危险品的名称、危险特性、安全注意事项等信息。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危险品标识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粘贴在危险品包装或容器上的标签，内容包括品名、危险性类别、安全警示语、应急处理措施等。标签应清晰易读，牢固粘贴。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危险品标签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危险品标识与标签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火灾风险评估与预防措施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识别危险品存储、运输和使用过程中可能引发火灾的危险源，如易燃易爆物质、高温设备等。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00" r="13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对辨识出的危险源进行定量或定性评估，确定其可能引发火灾的概率和后果严重程度。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根据评估结果，将危险品火灾风险划分为不同等级，为后续预防措施的制定提供依据。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022" r="602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制定危险品存储、运输和使用等环节的安全管理制度，明确各级人员职责和操作规范。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建立健全安全管理制度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严格控制火源，禁止在危险品附近吸烟、使用明火等行为，同时采取防静电、防雷击等措施。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加强火源管理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保持危险品存储场所的良好通风，避免热量积聚引发火灾；对于易产生热量的危险品，应采取散热措施。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强化通风与散热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根据危险品性质和存储量，合理配置自动喷水灭火系统、泡沫灭火系统等消防设施以及灭火器、灭火毯等消防器材。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配备消防设施与器材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预防措施与建议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341" r="1734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227" r="1722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成立应急指挥部，明确各成员职责，确保在火灾发生时能够迅速响应、有效处置。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明确应急组织与职责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根据火灾风险评估结果，制定相应的应急响应流程，包括报警、疏散、灭火等步骤。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制定应急响应流程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定期组织应急演练，提高员工应急处置能力；同时开展消防安全培训，提高员工消防安全意识。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开展应急演练与培训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与当地消防部门建立应急联络机制，确保在火灾发生时能够及时请求外部支援。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建立应急联络机制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危险品储存与运输安全规范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储存场所应远离居民区、商业区等人口密集区域，以降低火灾对人员安全的影响。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远离人口密集区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地质条件稳定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便于应急救援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防火间距与耐火等级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选址应避开地震、滑坡、泥石流等自然灾害易发区域，确保储存场所地质条件稳定。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储存场所应靠近交通要道，方便应急救援队伍快速到达现场。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储存场所内的建筑物之间应保持足够的防火间距，建筑物的耐火等级应符合相关规范要求。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储存场所选址及设计要求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https://d.book118.com/485123330102011034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2024-08-29T15:59:10.236</cp:lastPrinted>
  <dcterms:created xsi:type="dcterms:W3CDTF">2024-08-29T07:59:10Z</dcterms:created>
  <dcterms:modified xsi:type="dcterms:W3CDTF">2024-08-29T07:59:12Z</dcterms:modified>
</cp:coreProperties>
</file>