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72C433-74ED-49FC-BB63-5F209F01E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DA7458-52D4-4161-AEE1-37A0F2B5B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0270F-0CE4-46CE-B430-361DE2BB0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E5770A-C672-418F-B894-C233D529A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F08DC2-C373-4EA7-B1BF-CFD36ACCB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92351F-2BBF-477B-A7B5-12220D057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D5A894-183D-49AE-88BE-BD0E264FA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F62E6B-DC5A-4630-82C2-D3739BBDD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CF7B30-1F36-46DB-B706-763443CF0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50086-0BA8-4753-AB58-5CCF1EB38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F1D0F-C087-449F-BF75-0681B7782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13002313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热力学统计物理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热力学基本概念与定律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统计物理基础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热力学量与统计物理量关系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理想气体模型及其性质分析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实际气体模型及其性质分析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相变理论与临界现象探讨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热力学基本概念与定律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热力学系统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由大量微观粒子（如分子、原子等）组成的宏观物体，其内部粒子间存在相互作用。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系统的状态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用一组宏观物理量（如温度、体积、压强等）来描述，称为状态参量。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平衡态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系统在没有外界影响的情况下，各部分的宏观性质不随时间变化的状态。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热力学系统及其描述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0" r="146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热量可以从一个物体传递到另一个物体，也可以与机械能或其他能量互相转换，但是在转换过程中，能量的总值保持不变。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$Delta U = Q + W$，其中$Delta U$为系统内能的变化，$Q$为系统与外界交换的热量，$W$为外界对系统做的功。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热力学第一定律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数学表达式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不可能把热量从低温物体传向高温物体而不引起其它变化。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数学表达式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对于可逆过程，有$oint frac{delta Q}{T} = 0$；对于不可逆过程，有$oint frac{delta Q}{T} &lt; 0$，其中$T$为热力学温度。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001" r="1400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热力学第二定律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3406" r="13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熵的定义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表示系统无序程度的物理量，用符号$S$表示。对于可逆过程，有$Delta S = frac{Q}{T}$；对于不可逆过程，有$Delta S &gt; frac{Q}{T}$。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熵增原理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在孤立系统中，熵总是趋向于增加，即系统的无序程度总是趋向于增大。这是热力学第二定律的另一种表述方式。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熵与熵增原理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统计物理基础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977" b="97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描述系统中每个粒子的具体状态，包括位置、动量等。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微观状态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描述系统的整体性质，如温度、压力、体积等。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宏观状态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宏观状态是微观状态的统计平均结果。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微观状态与宏观状态的联系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微观状态与宏观状态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描述某一事件发生的可能性。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概率的定义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多个事件同时发生或相继发生时概率的计算方法。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概率的加法与乘法原理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事件之间的相互影响及独立性的判断。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条件概率与独立性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概率论基础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147" b="61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玻尔兹曼分布与玻色-爱因斯坦分布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玻尔兹曼分布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描述经典粒子在热平衡状态下的分布规律，适用于非相互作用粒子系统。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玻色-爱因斯坦分布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描述全同玻色子在热平衡状态下的分布规律，适用于光子、声子等玻色子系统。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两种分布的联系与区别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玻尔兹曼分布是玻色-爱因斯坦分布在高温、低密度条件下的近似。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描述全同费米子在热平衡状态下的分布规律，适用于电子、质子等费米子系统。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费米-狄拉克分布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1417" b="11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费米能级与费米面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50" r="16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费米液体理论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描述费米子系统在零温下的基态性质，以及温度对费米面形状的影响。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研究相互作用费米子系统在低温下的行为，包括准粒子概念、兰道参数等。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费米-狄拉克分布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热力学量与统计物理量关系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温度与热量概念在统计物理中表达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温度是物体分子热运动的平均动能的标志，是大量分子热运动的集体表现，含有统计意义。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热量是热传递过程中所传递内能的多少，是物体能量改变的一种量度，在统计物理中，热量可以表达为分子间相互作用的能量交换的期望值。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https://d.book118.com/485130023133011104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2024-09-14T04:14:31.285</cp:lastPrinted>
  <dcterms:created xsi:type="dcterms:W3CDTF">2024-09-13T20:14:31Z</dcterms:created>
  <dcterms:modified xsi:type="dcterms:W3CDTF">2024-09-13T20:14:33Z</dcterms:modified>
</cp:coreProperties>
</file>