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348F11-DF85-4A15-9369-F88E98A57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D8E688-5C71-4B30-9391-C119D6A07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54D361-0648-42D8-BC84-28F6D47834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50C88E-4330-4364-90BB-B5783F5BB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D3C257-4501-484E-9E5E-DEAC6FD4E9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C8D31A-1F34-4C5D-953A-DFF55FF0DA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A1D321-0EFD-403A-9B87-2FD1F2BF96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0A806C-35B1-4895-BA5E-FD396EAD28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D41EE8-3BEF-4337-B884-E0E1E075F5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7C9D41-7602-46AF-A41B-8CE0803935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6FAB2F-4364-4FF4-8E77-07D64C8C0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5130121034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小学心理教师教学总结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教学内容与方法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学生心理特点与需求分析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教学活动与实践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教师自我反思与成长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家长合作与沟通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未来展望与计划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43" r="3164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643" r="3164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565" r="315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总结教学经验，分析教学效果，发现教学中存在的问题，提出改进措施，以提高小学心理课程的教学质量。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提高教学质量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通过教学总结，反思教学实践，促进小学心理教师的专业成长和教育教学能力的提升。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促进教师专业发展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对小学心理课程的教学内容进行总结，包括课程目标、教学计划、教材使用等方面。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教学内容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分析小学心理课程的教学方法，如讲授法、讨论法、案例分析法等，以及这些方法在教学中的效果。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评估学生的学习情况，包括学习态度、学习成果、学习困难等方面，以及针对不同学生的个性化教学策略。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学生表现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对教学过程进行反思，总结成功的教学经验和存在的问题，提出改进教学的建议。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教学反思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总结范围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教学内容与方法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人际交往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培养学生良好沟通技巧，建立健康人际关系。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基础知识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包括心理学基本概念、心理健康标准、心理发展理论等。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情绪管理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教授学生识别、表达、调节自己及他人情绪的技巧。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学习策略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指导学生掌握有效学习方法，提高学习效率。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压力应对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帮助学生学会应对学习、生活中的压力，培养积极心态。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教学内容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布置实际任务，让学生在实践中运用所学知识，培养解决问题的能力。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角色扮演法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让学生扮演不同角色，模拟真实情境，提高人际交往能力。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案例分析法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通过分析具体案例，引导学生理解心理学原理，并学会应用。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讲授法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通过讲解、演示等方式传授心理学基础知识。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讨论法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组织学生进行小组讨论，分享彼此看法和体验，促进互相学习。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作业完成情况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检查学生作业完成情况，评估其对知识点的掌握程度。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课堂表现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观察学生在课堂上的参与情况、发言质量等。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测试成绩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通过阶段性测试，了解学生对所学内容的掌握情况。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教师互评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与其他教师交流教学经验，共同提高教学水平。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学生反馈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定期收集学生对课程的意见和建议，及时调整教学方法和内容。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教学效果评估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学生心理特点与需求分析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8857" r="1885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001" b="50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342" b="534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学生心理特点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认知发展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小学生正处于皮亚杰认知发展理论中的具体运算阶段，他们开始理解逻辑概念，但思维仍需要具体事物的支持。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情感丰富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小学生的情感表达直接且丰富，情绪波动较大，容易受到外界环境的影响。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自我意识增强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此阶段学生逐渐产生自我意识，关注他人对自己的评价，并尝试与他人比较。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小学生渴望得到家庭、朋友和老师的关爱与接纳，需要感受到归属感。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归属与爱的需求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自尊与自信的需求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探索与创造的需求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542" r="13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他们渴望得到肯定和鼓励，从而建立自尊心和自信心。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小学生好奇心强，喜欢探索和尝试新事物，需要机会发挥创造力。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学生心理需求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8678" r="1867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7927" r="792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结合学生的认知特点，通过具体的实物、故事或活动来辅助教学，帮助学生理解抽象概念。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创设具体情境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关注学生的情感变化，提供情感支持，创造积极、关爱的学习氛围。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情感关怀与支持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对学生的努力和成就给予及时的鼓励和肯定，增强学生的自尊心和自信心。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鼓励与肯定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设计富有探索性的学习活动，激发学生的好奇心和创造力，满足他们的探索欲望。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提供探索机会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针对性教学策略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教学活动与实践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运用讲解、示范、小组讨论、角色扮演等多种教学方法，以激发学生的学习兴趣和积极性。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583" r="165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9917" r="1991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042" r="1604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多样化教学方法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通过游戏、竞赛等互动环节，让学生在轻松愉快的氛围中学习和掌握心理知识。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互动环节设置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引入贴近学生生活的案例，引导学生分析、思考和解决问题，培养其独立思考和解决问题的能力。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案例分析教学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教学活动设计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https://d.book118.com/485130121034011110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2024-09-15T08:11:56.563</cp:lastPrinted>
  <dcterms:created xsi:type="dcterms:W3CDTF">2024-09-15T00:11:56Z</dcterms:created>
  <dcterms:modified xsi:type="dcterms:W3CDTF">2024-09-15T00:11:58Z</dcterms:modified>
</cp:coreProperties>
</file>