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8543C-B228-41CE-BC7B-26FA26681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22137-2429-45DC-ACEF-2627BD8B8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0E2E1-A529-4D6E-9A81-9F414FEDF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9E975-2209-418C-BD4F-983471EE3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9CFBF3-7A92-492C-A4FD-7B36132FA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269D55-08A9-4C83-BE59-45240456E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53896-28EE-42DB-8EA7-C2C2D7ACD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B25F6-FCA9-4242-A393-3CAF6F7C5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A98A3-E2DD-45EF-869D-731E850FC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D4883-0EE3-4CFB-B4B0-9B4D45B4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51C30-FC25-4183-A353-5D2F6C67E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32142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互联网行业员工激励方法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员工认可激励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7" b="1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互联网行业已成为全球经济的重要引擎，其规模和增长速度均居各行业之首。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技术创新与变革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云计算、大数据、人工智能等技术的不断发展和应用，正在深刻改变着互联网行业的格局和商业模式。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跨界融合与生态构建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互联网行业正加速与其他行业的跨界融合，构建全新的产业生态链。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08" r="31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81" r="31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在竞争激烈的互联网行业中，有效的员工激励是吸引和留住人才、提高员工绩效和企业竞争力的关键。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随着互联网行业的发展和变革，员工需求日益多样化，传统的激励手段已难以满足员工多元化的需求。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员工激励的挑战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员工激励的重要性与挑战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本报告的目的与结构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本报告旨在探讨互联网行业员工激励的现状、问题及发展趋势，提出针对性的解决方案和建议。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本报告首先分析互联网行业的现状及发展趋势，接着阐述员工激励的重要性与挑战，最后提出具体的员工激励方法和实践案例。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薪酬激励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根据员工的岗位、经验、技能等因素设定合理的基本工资，保证员工的基本生活需求。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设立与公司业绩、个人绩效等挂钩的奖金制度，激发员工的工作积极性。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根据员工完成任务的难度、质量、效率等因素设定绩效奖金，鼓励员工高效完成任务。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基本工资与奖金制度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给予员工购买公司股票的权利，让员工分享公司的成长红利，增强员工的归属感和忠诚度。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股票期权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员工持股计划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设定与公司长期发展目标相一致的激励计划，鼓励员工为公司的长期发展做出贡献。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允许员工购买或获得公司股票，成为公司股东，让员工更加关注公司的长期发展和价值创造。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股票期权与长期激励计划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提供完善的福利待遇，如医疗保险、养老保险、住房公积金等，保障员工的基本权益。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875" r="8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875" r="8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设立各种额外奖励，如创新奖、优秀员工奖等，表彰员工的突出表现和贡献。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额外奖励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在重要节日或特殊时期给予员工相应的节日福利，如红包、礼品等，增强员工的归属感和幸福感。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节日福利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福利待遇与额外奖励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职业发展激励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制定个性化的职业规划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根据员工的专业背景、技能特长和兴趣爱好，为其制定个性化的职业规划，帮助员工实现职业目标。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定期对员工的职业发展进行评估，根据评估结果及时调整职业规划，确保员工的职业发展与公司战略保持一致。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设定清晰的职业发展路径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为员工设定明确的晋升通道，包括初级、中级、高级等职业等级，让员工清楚自己的职业成长方向。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明确的晋升通道与职业规划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学习资源共享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建立公司内部学习平台，分享行业前沿知识、优秀案例和内部经验，促进员工之间的学习交流。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鼓励参加行业会议和研讨会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支持员工参加行业内的学术会议、研讨会等活动，拓宽视野，了解行业动态和最新技术趋势。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多样化的培训课程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提供丰富的在线和线下培训课程，涵盖专业技能、团队协作、领导力等多个方面，帮助员工提升综合素质。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培训与学习机会提供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拓展工作职责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鼓励员工承担更多工作职责，挑战更高层次的工作任务，提升员工的责任感和成就感。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跨部门合作项目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组织跨部门合作项目，促进不同部门员工之间的交流与合作，打破部门壁垒，提升公司整体运营效率。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岗位轮换机制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建立内部岗位轮换机制，让员工有机会在不同的部门和岗位上工作，培养全面的工作能力和团队协作精神。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内部岗位轮换与拓展职责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工作环境激励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https://d.book118.com/485132142211011104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2024-09-14T08:26:57.610</cp:lastPrinted>
  <dcterms:created xsi:type="dcterms:W3CDTF">2024-09-14T00:26:57Z</dcterms:created>
  <dcterms:modified xsi:type="dcterms:W3CDTF">2024-09-14T00:26:59Z</dcterms:modified>
</cp:coreProperties>
</file>