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DB1C8-FBE7-449A-821D-250078FE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A0781-C752-439C-919B-F61068ADD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71010-2998-4FB4-856F-335FE9B0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432CE-F80F-4667-9C72-9AD60DB53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5552D-1A63-419D-98EF-8369D5422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650B65-117F-4018-9D04-42CCF2EB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48AD3-85E7-4851-976A-5E67747C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689CA-AE4A-4820-98C9-9D69FF11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BDC93-05F3-475F-B605-57045693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AE771-1163-441A-BB6E-A9FCC69B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4A6FB-29D2-498C-9378-BDA9E4F76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33314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妇产科护理查房病例PPT课件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护理查房讨论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年龄：32岁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主诉：孕38周，阴道不规则流血伴腹痛1天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张女士孕38周，出现阴道不规则流血伴腹痛症状，疑似胎盘早剥。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患者入院时血压140/90mmHg，心率90次/分，胎心监护显示胎儿宫内情况良好。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患者既往无高血压、糖尿病等慢性病史，无外伤及手术史。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手术过程中，发现胎盘早剥面积为1/3，及时进行剥离，并输血治疗。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术后给予抗感染、止血、补液等治疗措施，严密监测母胎生命体征。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立即进行剖宫产手术，终止妊娠。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了解患者的病史、病情、手术类型等，以便制定个性化的护理方案。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与患者进行沟通，缓解其紧张、焦虑的情绪，增强信心，提高手术耐受性。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协助医生完成各项术前检查，确保手术顺利进行；指导患者进行必要的术前锻炼和注意事项。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在手术过程中，密切监测患者的生命体征，及时发现并处理异常情况。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配合手术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与手术医生、麻醉师密切配合，确保手术过程顺利进行。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详细记录术中护理情况，为术后护理提供参考。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观察患者情况，预防并及时发现和处理术后并发症，如出血、感染等。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指导患者进行术后康复锻炼，促进身体恢复；提供必要的健康教育和注意事项。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评估患者的疼痛情况，采取适当的止痛措施，减轻患者痛苦。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https://d.book118.com/485133314020011034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2024-08-29T11:00:26.820</cp:lastPrinted>
  <dcterms:created xsi:type="dcterms:W3CDTF">2024-08-29T03:00:26Z</dcterms:created>
  <dcterms:modified xsi:type="dcterms:W3CDTF">2024-08-29T03:00:29Z</dcterms:modified>
</cp:coreProperties>
</file>