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8374C4-AE80-41C5-AA20-C87E44C31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54907C-F717-4EAA-BA5B-BFD2F7DFF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157F6F-C61F-4301-BA9C-EE51A71D2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371E52-4168-4A75-AAC0-345A31A83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BDBEE8-A903-4545-B7BF-D1BB51426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07FEB0-AEDB-4DCC-A7DB-5D56E522D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52340F-1F69-42CC-A44E-DDB7B9B9C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0EF126-E1B4-41D1-8A0B-2326493A2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295D08-6070-4E66-BF20-4B287B350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2C564D-02E5-4A0D-9938-38E7D1FAC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4A14E2-23C2-4E15-A67D-C6AE36BE0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13413320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职工心理健康主题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职工心理健康现状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职工心理健康问题的解决策略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促进职工心理健康的措施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045" b="190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心理健康是指个体在心理、情感和社交方面的良好状态，包括智力正常、情绪稳定、意志力强、自我评价正确、人际关系和谐等方面。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心理健康不仅指没有心理疾病，更强调个体在心理和行为上的积极、健康和全面发展。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促进身体健康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0250" b="2025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心理健康直接影响个体的生活质量，良好的心理状态能够提高幸福感和满足感，使人更加乐观、自信和积极。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心理健康与身体健康密切相关，长期的心理压力和不良情绪可能导致身体疾病，而良好的心理状态有助于维护身体健康。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心理健康的员工更容易集中注意力、创造性地解决问题，并保持良好的工作状态，从而提高工作效率和生产力。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心理健康是工作效率的重要保障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一个健康的心理状态能够使员工更加专注、积极和创造性地完成工作，从而提高工作效率和质量。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心理问题可能影响工作效率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长期的心理压力、焦虑、抑郁等心理问题可能导致员工工作表现下降、缺勤率增加，从而影响工作效率和团队绩效。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心理健康与工作效率的关系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职工心理健康现状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589" b="1458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681" b="368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职工心理健康问题的普遍性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普遍性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职工心理健康问题在当今社会中具有普遍性，许多职工在不同程度上受到心理问题的困扰，如工作压力、焦虑、抑郁等。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工作压力、家庭关系、人际关系、个人性格等因素都可能影响职工的心理健康状况。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重视程度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尽管职工心理健康问题普遍存在，但许多企业和组织对职工心理健康的重视程度不够，缺乏必要的心理支持和辅导。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工作压力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焦虑和抑郁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/>
                </a:solidFill>
                <a:latin typeface="Microsoft Yahei"/>
                <a:ea typeface="Microsoft Yahei"/>
                <a:cs typeface="Microsoft Yahei"/>
              </a:rPr>
              <a:t>睡眠障碍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常见心理健康问题类型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由于工作任务繁重、时间紧迫等原因，导致职工长期处于紧张状态，产生工作压力。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由于工作、家庭、人际关系等多方面压力，职工可能会出现焦虑和抑郁的情绪问题。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长期的心理压力和情绪问题可能导致职工出现睡眠障碍，影响身心健康。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与同事、领导、家人之间的沟通不畅或冲突，可能导致职工出现人际关系问题。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130280" y="4794077"/>
            <a:ext cx="206512" cy="224827"/>
          </a:xfrm>
          <a:prstGeom prst="ellipse">
            <a:avLst/>
          </a:pr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004107" y="5054031"/>
            <a:ext cx="458857" cy="214544"/>
          </a:xfrm>
          <a:custGeom>
            <a:rect l="l" t="t" r="r" b="b"/>
            <a:pathLst>
              <a:path w="200" h="87">
                <a:moveTo>
                  <a:pt x="35" y="87"/>
                </a:moveTo>
                <a:cubicBezTo>
                  <a:pt x="35" y="72"/>
                  <a:pt x="35" y="72"/>
                  <a:pt x="35" y="72"/>
                </a:cubicBezTo>
                <a:cubicBezTo>
                  <a:pt x="46" y="72"/>
                  <a:pt x="46" y="72"/>
                  <a:pt x="46" y="72"/>
                </a:cubicBezTo>
                <a:cubicBezTo>
                  <a:pt x="46" y="87"/>
                  <a:pt x="46" y="87"/>
                  <a:pt x="46" y="87"/>
                </a:cubicBezTo>
                <a:cubicBezTo>
                  <a:pt x="155" y="87"/>
                  <a:pt x="155" y="87"/>
                  <a:pt x="155" y="87"/>
                </a:cubicBezTo>
                <a:cubicBezTo>
                  <a:pt x="155" y="72"/>
                  <a:pt x="155" y="72"/>
                  <a:pt x="155" y="72"/>
                </a:cubicBezTo>
                <a:cubicBezTo>
                  <a:pt x="166" y="72"/>
                  <a:pt x="166" y="72"/>
                  <a:pt x="166" y="72"/>
                </a:cubicBezTo>
                <a:cubicBezTo>
                  <a:pt x="166" y="87"/>
                  <a:pt x="166" y="87"/>
                  <a:pt x="166" y="87"/>
                </a:cubicBezTo>
                <a:cubicBezTo>
                  <a:pt x="199" y="87"/>
                  <a:pt x="199" y="87"/>
                  <a:pt x="199" y="87"/>
                </a:cubicBezTo>
                <a:cubicBezTo>
                  <a:pt x="199" y="47"/>
                  <a:pt x="200" y="43"/>
                  <a:pt x="200" y="43"/>
                </a:cubicBezTo>
                <a:cubicBezTo>
                  <a:pt x="200" y="19"/>
                  <a:pt x="180" y="0"/>
                  <a:pt x="156" y="0"/>
                </a:cubicBezTo>
                <a:cubicBezTo>
                  <a:pt x="156" y="0"/>
                  <a:pt x="156" y="0"/>
                  <a:pt x="156" y="0"/>
                </a:cubicBezTo>
                <a:cubicBezTo>
                  <a:pt x="156" y="0"/>
                  <a:pt x="156" y="0"/>
                  <a:pt x="156" y="0"/>
                </a:cubicBezTo>
                <a:cubicBezTo>
                  <a:pt x="140" y="0"/>
                  <a:pt x="140" y="0"/>
                  <a:pt x="140" y="0"/>
                </a:cubicBezTo>
                <a:cubicBezTo>
                  <a:pt x="100" y="80"/>
                  <a:pt x="100" y="80"/>
                  <a:pt x="100" y="80"/>
                </a:cubicBezTo>
                <a:cubicBezTo>
                  <a:pt x="60" y="0"/>
                  <a:pt x="60" y="0"/>
                  <a:pt x="60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5" y="0"/>
                  <a:pt x="44" y="0"/>
                  <a:pt x="44" y="0"/>
                </a:cubicBezTo>
                <a:cubicBezTo>
                  <a:pt x="20" y="0"/>
                  <a:pt x="1" y="19"/>
                  <a:pt x="1" y="43"/>
                </a:cubicBezTo>
                <a:cubicBezTo>
                  <a:pt x="1" y="43"/>
                  <a:pt x="0" y="47"/>
                  <a:pt x="0" y="87"/>
                </a:cubicBezTo>
                <a:lnTo>
                  <a:pt x="35" y="8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工作压力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家庭关系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影响职工心理健康的因素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工作任务繁重、时间紧迫、工作要求高等因素可能导致职工产生工作压力。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工作环境的好坏对职工的心理健康状况有直接影响，如工作场所的安全、舒适度等。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与同事、领导、家人之间的沟通是否顺畅、关系是否和谐，对职工的心理健康状况也有重要影响。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家庭关系是否和谐、稳定对职工的心理健康状况有重要影响。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职工心理健康问题的解决策略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https://d.book118.com/485134133202011111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2024-09-17T08:11:59.469</cp:lastPrinted>
  <dcterms:created xsi:type="dcterms:W3CDTF">2024-09-17T00:11:59Z</dcterms:created>
  <dcterms:modified xsi:type="dcterms:W3CDTF">2024-09-17T00:12:01Z</dcterms:modified>
</cp:coreProperties>
</file>