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CE1A0-E142-41AD-8320-5CFCA88EF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30594-8634-4374-B303-C1B7E389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6E724-4EA0-4F52-8A26-18AF8BB54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100E2-2ED1-4E66-96D1-9D2D543EC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7AA9E-2E4E-4349-AEEE-C9512A9A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F626F-EF2F-49E6-8B0D-FA9F6D1F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6ACDE-C205-4321-8439-C9963C241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B7138-3EB8-4691-A240-B00662A4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6E90E-D252-4CF4-B182-B2BB40C8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6A59C-D6BB-4381-88D3-131A6AA1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58AC2-2F69-41DB-B005-B5E70D4FD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0124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2023年酒店客房员工年终总结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对酒店的建议和意见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严格执行酒店卫生清洁标准，确保客房整洁无尘，为客人提供舒适的环境。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清洁卫生标准执行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按计划进行深度清洁，包括床单、窗帘、地毯等布草的更换和清洗，以及家具、卫生间的全面清洁。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定期深度清洁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定期检查房间设施，如空调、电视、照明、水龙头等，及时报修损坏设施。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设施日常维护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客房清洁与维护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始终保持微笑，主动询问客人需求，提供及时有效的服务。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热情周到的服务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根据客人需求提供个性化服务，如婴儿床、特殊枕头等，满足客人不同需求。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及时处理客人反馈，积极改进服务，提高客户满意度。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客户服务与满意度提升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定期检查客房设施，如门窗、家具、电器等，进行必要的保养和润滑。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设施检查与保养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根据酒店要求，及时更新和替换老旧设备，提高客房设施的品质和效率。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积极采取节能环保措施，如使用节能灯具、节水马桶等，降低能耗和资源消耗。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设施设备保养与更新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团队配合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与其他部门员工密切配合，共同完成工作任务，提高工作效率。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及时向上级汇报工作进展和遇到的问题，与同事保持良好的沟通与协作。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培训与学习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积极参加酒店组织的培训和学习活动，提高自身专业素质和服务水平。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在2023年，我们客房员工致力于提升客房的清洁度和舒适度，通过严格执行清洁流程和提升服务水平，客房的整体质量得到了显著提高。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定期对客房进行深度清洁，包括对床单、毛巾等布草的清洗和更换，对卫生间、家具、窗户等区域的彻底清洁和保养。同时，我们注重细节，如整理床铺、布置房间、调节室温等，以营造温馨舒适的住宿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客房清洁度与舒适度提升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由于客房清洁度和舒适度的提升，客户满意度评分较往年有了明显的提高。客户的积极反馈是我们工作成果的最好证明。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通过定期的客户满意度调查，我们收集到了大量宝贵的意见和建议。针对这些反馈，我们及时调整工作方式，优化服务流程，以满足客户需求。客户的满意度评分从去年的4.5分提高到了4.8分。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客户满意度评分提高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7" r="249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在设施设备的维护方面，我们加强了巡查和保养工作，有效降低了设备故障率，提高了设施设备完好率。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制定了详细的设备巡查计划，并按照计划进行日常检查和保养。对于出现故障的设备，我们及时进行维修或更换，确保设施设备的正常运行。此外，我们还对员工进行了设备操作和维护的培训，以提高他们的专业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设施设备完好率提高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在团队协作方面，我们加强了沟通和协作，提高了工作效率和团队凝聚力。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团队会议和培训，我们加强了员工之间的交流和合作。在工作中，我们互相支持、互相帮助，共同应对各种挑战。同时，我们还积极参与团队活动，增进彼此之间的友谊和信任。团队协作能力的提升使得我们在面对工作任务时更加从容不迫、高效有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客房清洁度是客户评价酒店服务质量的重要指标，清洁度不达标问题对客户体验造成负面影响。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针对这一问题，我们采取了以下措施：加强员工培训，提高清洁标准和操作规范；增加清洁频次，确保客房卫生状况良好；定期对清洁用品进行检查和更换，确保清洁效果。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9" r="22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客房清洁度不达标问题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https://d.book118.com/485140124200011121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2024-09-24T14:02:46.570</cp:lastPrinted>
  <dcterms:created xsi:type="dcterms:W3CDTF">2024-09-24T06:02:46Z</dcterms:created>
  <dcterms:modified xsi:type="dcterms:W3CDTF">2024-09-24T06:02:48Z</dcterms:modified>
</cp:coreProperties>
</file>