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D6537-DCCC-4B84-94C6-02EE9283F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B8250-2AF7-4FFA-AF50-0BBDF6673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EE5B4-EAEF-45B8-85BC-1B2F4A7A6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BBE9C-72B8-437E-B143-2FC6F1F77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9664E5-0D13-469D-9771-7C8580C99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10F4E3-9F33-4092-85A9-7271B8BA3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9CE088-9710-44B4-BF18-F8A681800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86C82-6383-4EE8-8F32-5549F1932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02CFE-96EC-4996-AA5C-5AC751D0C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0074B-4674-46AF-9769-E3C739029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8AFE9-F045-47A8-8FF1-75AC67A3B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40233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管理体系审核的风险管理方法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风险管理基本概念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管理体系审核中风险评估与应对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审核过程中风险监控与报告机制建立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持续改进策略在风险管理中应用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通过风险管理方法，确保管理体系在实际运行中能够持续、有效地发挥作用，并与组织的目标和战略保持一致。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确保管理体系的有效性和一致性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通过对管理体系的审核，识别潜在的风险和问题，以便及时采取预防措施，避免或减少不利影响。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通过风险管理方法，不断推动管理体系的改进和优化，提高组织的整体绩效和竞争力。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管理体系的范围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确定需要审核的管理体系的范围，包括涉及的部门、流程、制度等。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审核对象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明确审核的对象，包括组织内的各个部门、员工以及相关方等。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审核的频次和周期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根据组织的实际情况和风险状况，确定审核的频次和周期，以确保审核的有效性和及时性。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风险管理基本概念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92" r="138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风险通常指潜在的不利事件或条件，可能对组织的目标产生负面影响。在管理体系审核中，风险主要指与审核活动相关的潜在问题或障碍。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根据来源和性质，风险可分为内部风险和外部风险。内部风险包括组织内部的管理、技术、资源等方面的问题；外部风险则涉及市场、法规、环境等外部因素的变化。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风险管理应遵循系统性、主动性、及时性、经济性和持续改进等原则，确保全面识别、评估和控制风险。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风险管理的目标是降低潜在不利事件发生的可能性，减轻其对组织目标的影响，同时提高组织对风险的应对能力和适应性。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风险管理原则与目标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故障树分析（FTA）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通过逻辑演绎，分析系统可能发生的故障及其原因，识别潜在的技术风险。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通过集思广益，激发团队创造力，共同识别潜在风险。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利用专家经验，通过多轮匿名反馈，逐步收敛意见，识别主要风险。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通过分析组织的优势（Strengths）、劣势（Weaknesses）、机会（Opportunities）和威胁（Threats），识别与战略相关的风险。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管理体系审核中风险评估与应对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0" b="14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7406" r="740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通过审查文件、访谈、观察等方式，识别管理体系中存在的潜在风险。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对识别出的风险进行分析，包括风险发生的可能性、后果严重程度等。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根据风险分析结果，对风险进行评价，确定风险等级。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针对不同等级的风险，制定相应的应对措施。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风险应对措施制定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运用数学模型、统计分析等工具，对风险进行量化评估，结果较为客观、准确。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采用专家判断、经验分析等方式，对风险进行定性评估，结果较为主观、灵活。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定量评估方法适用于数据充足、风险可量化的情况；定性评估方法适用于数据不足、风险难以量化的情况。两种方法各有优劣，可结合使用。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定量与定性评估方法比较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低风险应对措施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对于低风险，可进行定期监控和评估，保持对风险的关注，并采取必要的预防措施防止风险升级。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高风险应对措施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对于高风险，应立即采取措施进行消除或降低风险，如暂停相关活动、进行整改等。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中风险应对措施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对于中风险，应制定详细的风险管理计划，明确责任人、时间表和监控措施等，确保风险得到有效控制。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针对不同风险等级应对措施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https://d.book118.com/485140233023011101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2024-09-09T09:04:07.102</cp:lastPrinted>
  <dcterms:created xsi:type="dcterms:W3CDTF">2024-09-09T01:04:07Z</dcterms:created>
  <dcterms:modified xsi:type="dcterms:W3CDTF">2024-09-09T01:04:09Z</dcterms:modified>
</cp:coreProperties>
</file>