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E544D2-A01A-46CD-BD7F-8007CCC7A8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93CB16-2594-4F57-96CA-8FC3A8AB5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E9E6E4-5454-4E7A-8E66-F1195FE14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0A1D4D-AA94-4050-857A-C2D8C4C065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C65DA7-3EE4-47B4-AE6C-84C90A1A10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068A84-4DB4-4489-A3E3-8F636613D8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DE70A5-79CB-4899-8866-A8ACA3ED06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B7B974-2A45-4488-9375-B54F1A55A9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BC3406-E09C-48D8-BF47-4F534C916A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CB07E7-E21F-4094-8283-82EEED2577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3207BB-817E-44B9-8100-1729F7EC18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14102231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清流综艺融入高校思想政治教育的路径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清流综艺的概述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高校思想政治教育的现状与挑战</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清流综艺融入高校思想政治教育的路径</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清流综艺融入高校思想政治教育的实施策略</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清流综艺融入高校思想政治教育的案例分析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清流综艺的概述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清流综艺是一种以传递正能量和优秀传统文化为主要特点的综艺节目，具有高雅、健康、益智的特质，区别于以娱乐、搞笑为主的“俗流”综艺节目。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清流综艺通常以文化传承、价值引领和社会教育为宗旨，注重节目的文化内涵和思想深度。这类节目形式多样，包括文化访谈、知识竞赛、生活体验等，通过寓教于乐的方式，引导观众思考和感悟。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清流综艺的定义与特点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清流综艺的发展经历了从兴起、繁荣到创新三个阶段，逐渐成为电视综艺节目中的一股清流，受到观众的喜爱和追捧。</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清流综艺最初兴起于国内电视台对于文化类节目的探索，以中央电视台为代表，推出了《百家讲坛》、《中国诗词大会》等节目，引领了清流综艺的潮流。随后，各大卫视也开始涉足这一领域，推出了一系列具有影响力的清流综艺节目，如《国家宝藏》、《朗读者》等。近年来，随着网络平台的兴起，清流综艺也开始在互联网上走红，如《晓松奇谈》、《罗辑思维》等。</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清流综艺的发展历程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清流综艺具有传递正能量、弘扬优秀传统文化、提升审美水平等多方面的价值与意义。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清流综艺通过挖掘中华优秀传统文化的内涵，弘扬社会主义核心价值观，传递正能量，为观众提供精神上的滋养。同时，清流综艺还注重节目的艺术性和审美水平，通过精良的制作和优美的画面，提升观众的审美水平，丰富人们的精神生活。此外，清流综艺还为高校思想政治教育提供了新的途径和载体，有助于提高大学生的思想道德素质和文化素养。</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清流综艺的价值与意义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高校思想政治教育的现状与挑战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高校思想政治教育课程主要包括马克思主义理论、中国近现代史、思想道德修养等，旨在培养学生正确的世界观、人生观和价值观。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课程设置</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高校思想政治教育主要采用课堂讲授、小组讨论、社会实践等多种方式，注重理论与实践相结合，引导学生树立正确的思想观念。</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教育方式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总体来说，高校思想政治教育取得了显著成效，培养了大批具备良好思想道德素质的优秀人才，为社会发展做出了积极贡献。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教育效果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高校思想政治教育的现状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262" b="122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197" b="619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490" b="1449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高校思想政治教育面临的挑战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社会思潮多元化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随着信息技术的迅猛发展，各种社会思潮不断涌现，对大学生的思想观念产生冲击，给高校思想政治教育带来挑战。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教育方式陈旧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传统的高校思想政治教育方式相对单一，缺乏创新性和趣味性，难以满足当代大学生的需求，导致教育效果不佳。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价值观冲突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在全球化背景下，不同文化之间的交流与碰撞导致价值观冲突加剧，使高校思想政治教育面临更大的挑战。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高校思想政治教育应与时俱进，树立以学生为中心的教育理念，注重培养学生的创新精神和实践能力。</a:t>
            </a:r>
          </a:p>
        </p:txBody>
      </p:sp>
      <p:pic>
        <p:nvPicPr>
          <p:cNvPr id="6" name="Picture 6"/>
          <p:cNvPicPr>
            <a:picLocks noChangeAspect="1"/>
          </p:cNvPicPr>
          <p:nvPr/>
        </p:nvPicPr>
        <p:blipFill>
          <a:blip r:embed="rId2"/>
          <a:srcRect l="8542" r="8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创新教育理念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采用多样化的教育方式，如清流综艺、网络教育等，增强思想政治教育的趣味性和实效性。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创新教育方式</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333" r="8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结合时代特点和学生需求，更新教育内容，注重培养学生的社会责任感和家国情怀。</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创新教育内容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高校思想政治教育创新的需求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清流综艺融入高校思想政治教育的路径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https://d.book118.com/485141022314011112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2024-09-19T08:53:19.278</cp:lastPrinted>
  <dcterms:created xsi:type="dcterms:W3CDTF">2024-09-19T00:53:19Z</dcterms:created>
  <dcterms:modified xsi:type="dcterms:W3CDTF">2024-09-19T00:53:21Z</dcterms:modified>
</cp:coreProperties>
</file>