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C7384-DDAF-4754-82F3-3B17B6177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8607F-7E6A-4587-B445-C15576A20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FB53E-4957-43D8-9CDE-CECEB5F87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D9A47D-1207-4421-9AC2-3F4BF73BF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ECAD9E-E951-41F9-8E4B-B90F46C5C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DD90C7-C4A9-433F-9A7D-660D72F50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9E706C-F79C-4EBE-AE9E-AA311E76E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403E1-2FF1-427E-9C50-DAC0FE261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F38B17-CAD7-4098-9745-FF25F39F6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04390-B673-427F-942F-FF1CF7664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063B4-A27C-400E-9575-6412C97FD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14122310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互换性第五版课件第一章公差与互换性原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公差与互换性的定义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互换性与技术测量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公差与互换性的定义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公差是允许零件尺寸和几何参数变化的范围，包括尺寸公差、形状公差、位置公差和表面粗糙度公差等。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公差的确定需要综合考虑多个因素，包括生产条件、制造成本、使用要求等，以实现最佳的经济和技术效果。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公差的大小对产品的性能和互换性有着重要影响，过大的公差会导致产品性能下降，过小的公差则会导致制造成本增加。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互换性是现代化生产的重要基础，它能够提高生产效率、降低制造成本、保证产品质量和促进产品更新换代。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实现互换性需要满足一定的条件，包括零件的几何参数和性能参数的标准化、零件的加工和检测的精度控制等。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互换性是指在机械制造中，按照规定的几何参数、性能参数和检验方法，将零件或部件相互替换的能力。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互换性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尺寸公差是允许零件尺寸变化的范围，是零件合格的一个重要因素。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尺寸公差带是指在零件尺寸线上，允许尺寸变化的区域。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根据不同要求，尺寸公差等级分为IT01、IT0、IT1、IT2、…、IT18共20级，其中IT表示国际公差。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尺寸公差等级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尺寸公差概述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合理的尺寸公差可以减少加工余量，降低加工成本，提高生产效率。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促进互换性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通过制定统一的尺寸公差标准，可以实现不同厂家生产的同种规格的零件之间的互换性。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保证零件的功能要求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通过控制零件的尺寸公差，可以保证零件在装配和使用过程中的功能要求。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尺寸公差的作用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5" r="168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线性尺寸公差标注包括基本尺寸、上偏差、下偏差和公差等级。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线性尺寸公差的标注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形位公差包括形状公差和位置公差，标注时需要注明基准面和形位特征。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形位公差的标注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尺寸公差的标注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根据使用要求确定公差等级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根据零件的功能要求和使用条件，选择适当的公差等级。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在满足使用要求的前提下，尽量选择较大的公差等级，以降低制造成本。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尺寸公差的选用原则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4542" r="4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互换性原则的应用范围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互换性原则广泛应用于机械、电子、化工、建筑等各个领域。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互换性原则是指在机械制造中，同一种零件可以互相替换，而不影响机器性能的原则。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互换性原则的意义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实现互换性原则可以大大提高生产效率，降低生产成本，方便维修和保养，提高产品质量和可靠性。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互换性原则概述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在装配过程中，所有零件都能用符合要求的零件完全替换，装配后产品性能完全符合要求。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完全互换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在装配过程中，所有零件都能用符合要求的零件替换，但装配后产品性能符合要求的概率达到某一预定值。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概率互换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在装配过程中，零件可以任意调换位置而不影响产品的性能。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位置互换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在装配过程中，零件可以按照一定规则选用不同的规格零件进行替换。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选用互换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零件的互换性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https://d.book118.com/485141223100011042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2024-09-03T07:25:31.732</cp:lastPrinted>
  <dcterms:created xsi:type="dcterms:W3CDTF">2024-09-02T23:25:31Z</dcterms:created>
  <dcterms:modified xsi:type="dcterms:W3CDTF">2024-09-02T23:25:33Z</dcterms:modified>
</cp:coreProperties>
</file>